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6" r:id="rId3"/>
    <p:sldId id="277" r:id="rId4"/>
    <p:sldId id="274" r:id="rId5"/>
    <p:sldId id="275" r:id="rId6"/>
    <p:sldId id="265" r:id="rId7"/>
    <p:sldId id="270" r:id="rId8"/>
    <p:sldId id="271" r:id="rId9"/>
    <p:sldId id="272" r:id="rId10"/>
    <p:sldId id="273" r:id="rId11"/>
    <p:sldId id="259" r:id="rId12"/>
    <p:sldId id="262" r:id="rId13"/>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ic Li" initials="EL" lastIdx="1" clrIdx="0">
    <p:extLst>
      <p:ext uri="{19B8F6BF-5375-455C-9EA6-DF929625EA0E}">
        <p15:presenceInfo xmlns:p15="http://schemas.microsoft.com/office/powerpoint/2012/main" userId="S::eric.li@kaikutek.com::98b6bc98-da5a-46c3-8885-02ca57d1430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1F5C"/>
    <a:srgbClr val="02101F"/>
    <a:srgbClr val="033047"/>
    <a:srgbClr val="021325"/>
    <a:srgbClr val="001B50"/>
    <a:srgbClr val="102D6E"/>
    <a:srgbClr val="09193D"/>
    <a:srgbClr val="00FFFF"/>
    <a:srgbClr val="F3FAFF"/>
    <a:srgbClr val="E1F4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632" autoAdjust="0"/>
    <p:restoredTop sz="94660"/>
  </p:normalViewPr>
  <p:slideViewPr>
    <p:cSldViewPr snapToGrid="0">
      <p:cViewPr varScale="1">
        <p:scale>
          <a:sx n="114" d="100"/>
          <a:sy n="114" d="100"/>
        </p:scale>
        <p:origin x="78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gif"/><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4.png"/><Relationship Id="rId5" Type="http://schemas.microsoft.com/office/2007/relationships/hdphoto" Target="../media/hdphoto4.wdp"/><Relationship Id="rId4"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Pr>
        <a:gradFill flip="none" rotWithShape="1">
          <a:gsLst>
            <a:gs pos="56000">
              <a:srgbClr val="000000"/>
            </a:gs>
            <a:gs pos="94000">
              <a:srgbClr val="005C71"/>
            </a:gs>
            <a:gs pos="80000">
              <a:srgbClr val="002060">
                <a:lumMod val="65000"/>
              </a:srgbClr>
            </a:gs>
            <a:gs pos="100000">
              <a:srgbClr val="00FFFF">
                <a:lumMod val="63000"/>
              </a:srgbClr>
            </a:gs>
          </a:gsLst>
          <a:lin ang="0" scaled="0"/>
          <a:tileRect/>
        </a:gradFill>
        <a:effectLst/>
      </p:bgPr>
    </p:bg>
    <p:spTree>
      <p:nvGrpSpPr>
        <p:cNvPr id="1" name=""/>
        <p:cNvGrpSpPr/>
        <p:nvPr/>
      </p:nvGrpSpPr>
      <p:grpSpPr>
        <a:xfrm>
          <a:off x="0" y="0"/>
          <a:ext cx="0" cy="0"/>
          <a:chOff x="0" y="0"/>
          <a:chExt cx="0" cy="0"/>
        </a:xfrm>
      </p:grpSpPr>
      <p:pic>
        <p:nvPicPr>
          <p:cNvPr id="13" name="Google Shape;10;p30"/>
          <p:cNvPicPr preferRelativeResize="0"/>
          <p:nvPr userDrawn="1"/>
        </p:nvPicPr>
        <p:blipFill rotWithShape="1">
          <a:blip r:embed="rId2" cstate="email">
            <a:alphaModFix/>
            <a:extLst>
              <a:ext uri="{28A0092B-C50C-407E-A947-70E740481C1C}">
                <a14:useLocalDpi xmlns:a14="http://schemas.microsoft.com/office/drawing/2010/main"/>
              </a:ext>
            </a:extLst>
          </a:blip>
          <a:srcRect/>
          <a:stretch/>
        </p:blipFill>
        <p:spPr>
          <a:xfrm flipH="1">
            <a:off x="7917460" y="-316356"/>
            <a:ext cx="4274540" cy="6858000"/>
          </a:xfrm>
          <a:prstGeom prst="rect">
            <a:avLst/>
          </a:prstGeom>
          <a:noFill/>
          <a:ln>
            <a:noFill/>
          </a:ln>
        </p:spPr>
      </p:pic>
      <p:pic>
        <p:nvPicPr>
          <p:cNvPr id="8" name="圖片 7"/>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74171" y="0"/>
            <a:ext cx="6594021" cy="6858000"/>
          </a:xfrm>
          <a:prstGeom prst="rect">
            <a:avLst/>
          </a:prstGeom>
          <a:gradFill>
            <a:gsLst>
              <a:gs pos="32000">
                <a:srgbClr val="000000"/>
              </a:gs>
              <a:gs pos="93000">
                <a:srgbClr val="001842"/>
              </a:gs>
              <a:gs pos="68000">
                <a:srgbClr val="002060">
                  <a:lumMod val="68000"/>
                </a:srgbClr>
              </a:gs>
              <a:gs pos="100000">
                <a:srgbClr val="00FFFF">
                  <a:lumMod val="63000"/>
                </a:srgbClr>
              </a:gs>
            </a:gsLst>
            <a:lin ang="0" scaled="1"/>
          </a:gradFill>
        </p:spPr>
      </p:pic>
      <p:grpSp>
        <p:nvGrpSpPr>
          <p:cNvPr id="12" name="群組 11"/>
          <p:cNvGrpSpPr/>
          <p:nvPr userDrawn="1"/>
        </p:nvGrpSpPr>
        <p:grpSpPr>
          <a:xfrm>
            <a:off x="9438300" y="193035"/>
            <a:ext cx="2060456" cy="546621"/>
            <a:chOff x="9740383" y="89834"/>
            <a:chExt cx="2284192" cy="615793"/>
          </a:xfrm>
        </p:grpSpPr>
        <p:pic>
          <p:nvPicPr>
            <p:cNvPr id="10" name="圖片 9"/>
            <p:cNvPicPr>
              <a:picLocks noChangeAspect="1"/>
            </p:cNvPicPr>
            <p:nvPr userDrawn="1"/>
          </p:nvPicPr>
          <p:blipFill rotWithShape="1">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p:blipFill>
          <p:spPr>
            <a:xfrm>
              <a:off x="9740384" y="266700"/>
              <a:ext cx="2284191" cy="438927"/>
            </a:xfrm>
            <a:prstGeom prst="rect">
              <a:avLst/>
            </a:prstGeom>
          </p:spPr>
        </p:pic>
        <p:pic>
          <p:nvPicPr>
            <p:cNvPr id="11" name="圖片 10"/>
            <p:cNvPicPr>
              <a:picLocks noChangeAspect="1"/>
            </p:cNvPicPr>
            <p:nvPr userDrawn="1"/>
          </p:nvPicPr>
          <p:blipFill rotWithShape="1">
            <a:blip r:embed="rId6" cstate="email">
              <a:extLst>
                <a:ext uri="{28A0092B-C50C-407E-A947-70E740481C1C}">
                  <a14:useLocalDpi xmlns:a14="http://schemas.microsoft.com/office/drawing/2010/main"/>
                </a:ext>
              </a:extLst>
            </a:blip>
            <a:srcRect b="71263"/>
            <a:stretch/>
          </p:blipFill>
          <p:spPr>
            <a:xfrm>
              <a:off x="9740383" y="89834"/>
              <a:ext cx="2284191" cy="176866"/>
            </a:xfrm>
            <a:prstGeom prst="rect">
              <a:avLst/>
            </a:prstGeom>
          </p:spPr>
        </p:pic>
      </p:grpSp>
      <p:sp>
        <p:nvSpPr>
          <p:cNvPr id="3" name="副標題 2"/>
          <p:cNvSpPr>
            <a:spLocks noGrp="1"/>
          </p:cNvSpPr>
          <p:nvPr>
            <p:ph type="subTitle" idx="1"/>
          </p:nvPr>
        </p:nvSpPr>
        <p:spPr>
          <a:xfrm>
            <a:off x="4838700" y="4968092"/>
            <a:ext cx="6642100" cy="1175079"/>
          </a:xfrm>
        </p:spPr>
        <p:txBody>
          <a:bodyPr anchor="ct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
        <p:nvSpPr>
          <p:cNvPr id="2" name="標題 1"/>
          <p:cNvSpPr>
            <a:spLocks noGrp="1"/>
          </p:cNvSpPr>
          <p:nvPr>
            <p:ph type="ctrTitle"/>
          </p:nvPr>
        </p:nvSpPr>
        <p:spPr>
          <a:xfrm>
            <a:off x="4533900" y="2304255"/>
            <a:ext cx="6946900" cy="2514874"/>
          </a:xfrm>
        </p:spPr>
        <p:txBody>
          <a:bodyPr anchor="ctr">
            <a:normAutofit/>
          </a:bodyPr>
          <a:lstStyle>
            <a:lvl1pPr algn="ctr">
              <a:defRPr sz="4800">
                <a:solidFill>
                  <a:schemeClr val="bg1"/>
                </a:solidFill>
                <a:latin typeface="微軟正黑體" panose="020B0604030504040204" pitchFamily="34" charset="-120"/>
                <a:ea typeface="微軟正黑體" panose="020B0604030504040204" pitchFamily="34" charset="-120"/>
              </a:defRPr>
            </a:lvl1pPr>
          </a:lstStyle>
          <a:p>
            <a:r>
              <a:rPr lang="zh-TW" altLang="en-US" dirty="0"/>
              <a:t>按一下以編輯母片標題樣式</a:t>
            </a:r>
          </a:p>
        </p:txBody>
      </p:sp>
      <p:sp>
        <p:nvSpPr>
          <p:cNvPr id="15" name="文字方塊 14"/>
          <p:cNvSpPr txBox="1"/>
          <p:nvPr userDrawn="1"/>
        </p:nvSpPr>
        <p:spPr>
          <a:xfrm>
            <a:off x="116419" y="6414871"/>
            <a:ext cx="5961384" cy="384721"/>
          </a:xfrm>
          <a:prstGeom prst="rect">
            <a:avLst/>
          </a:prstGeom>
          <a:noFill/>
        </p:spPr>
        <p:txBody>
          <a:bodyPr wrap="square" rtlCol="0">
            <a:spAutoFit/>
          </a:bodyPr>
          <a:lstStyle/>
          <a:p>
            <a:r>
              <a:rPr lang="en-US" altLang="zh-TW" sz="1900" b="1" i="1" dirty="0">
                <a:solidFill>
                  <a:srgbClr val="00FFFF"/>
                </a:solidFill>
                <a:latin typeface="+mn-lt"/>
              </a:rPr>
              <a:t>Echoing the Future – Bridging the World</a:t>
            </a:r>
            <a:endParaRPr lang="zh-TW" altLang="en-US" sz="1900" b="1" i="1" dirty="0">
              <a:solidFill>
                <a:srgbClr val="00FFFF"/>
              </a:solidFill>
              <a:latin typeface="+mn-lt"/>
            </a:endParaRPr>
          </a:p>
        </p:txBody>
      </p:sp>
    </p:spTree>
    <p:extLst>
      <p:ext uri="{BB962C8B-B14F-4D97-AF65-F5344CB8AC3E}">
        <p14:creationId xmlns:p14="http://schemas.microsoft.com/office/powerpoint/2010/main" val="26735697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1A3BAE79-A774-426C-9B0C-70AAD2A47DB0}" type="datetimeFigureOut">
              <a:rPr lang="zh-TW" altLang="en-US" smtClean="0"/>
              <a:t>2021/9/9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D621D763-AF9B-42E5-8942-3944FA66BC0A}" type="slidenum">
              <a:rPr lang="zh-TW" altLang="en-US" smtClean="0"/>
              <a:t>‹#›</a:t>
            </a:fld>
            <a:endParaRPr lang="zh-TW" altLang="en-US"/>
          </a:p>
        </p:txBody>
      </p:sp>
    </p:spTree>
    <p:extLst>
      <p:ext uri="{BB962C8B-B14F-4D97-AF65-F5344CB8AC3E}">
        <p14:creationId xmlns:p14="http://schemas.microsoft.com/office/powerpoint/2010/main" val="1147497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1A3BAE79-A774-426C-9B0C-70AAD2A47DB0}" type="datetimeFigureOut">
              <a:rPr lang="zh-TW" altLang="en-US" smtClean="0"/>
              <a:t>2021/9/9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D621D763-AF9B-42E5-8942-3944FA66BC0A}" type="slidenum">
              <a:rPr lang="zh-TW" altLang="en-US" smtClean="0"/>
              <a:t>‹#›</a:t>
            </a:fld>
            <a:endParaRPr lang="zh-TW" altLang="en-US"/>
          </a:p>
        </p:txBody>
      </p:sp>
    </p:spTree>
    <p:extLst>
      <p:ext uri="{BB962C8B-B14F-4D97-AF65-F5344CB8AC3E}">
        <p14:creationId xmlns:p14="http://schemas.microsoft.com/office/powerpoint/2010/main" val="3539206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pic>
        <p:nvPicPr>
          <p:cNvPr id="14" name="圖片 13"/>
          <p:cNvPicPr>
            <a:picLocks noChangeAspect="1"/>
          </p:cNvPicPr>
          <p:nvPr userDrawn="1"/>
        </p:nvPicPr>
        <p:blipFill rotWithShape="1">
          <a:blip r:embed="rId2" cstate="email">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81000" contrast="-100000"/>
                    </a14:imgEffect>
                  </a14:imgLayer>
                </a14:imgProps>
              </a:ext>
              <a:ext uri="{28A0092B-C50C-407E-A947-70E740481C1C}">
                <a14:useLocalDpi xmlns:a14="http://schemas.microsoft.com/office/drawing/2010/main"/>
              </a:ext>
            </a:extLst>
          </a:blip>
          <a:srcRect/>
          <a:stretch/>
        </p:blipFill>
        <p:spPr>
          <a:xfrm>
            <a:off x="10711542" y="-181429"/>
            <a:ext cx="1494972" cy="6858000"/>
          </a:xfrm>
          <a:prstGeom prst="rect">
            <a:avLst/>
          </a:prstGeom>
        </p:spPr>
      </p:pic>
      <p:sp>
        <p:nvSpPr>
          <p:cNvPr id="16" name="矩形 15"/>
          <p:cNvSpPr/>
          <p:nvPr userDrawn="1"/>
        </p:nvSpPr>
        <p:spPr>
          <a:xfrm>
            <a:off x="10711543" y="0"/>
            <a:ext cx="1480458" cy="6428398"/>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userDrawn="1"/>
        </p:nvSpPr>
        <p:spPr>
          <a:xfrm>
            <a:off x="0" y="6299200"/>
            <a:ext cx="12192000" cy="5588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p:cNvSpPr txBox="1"/>
          <p:nvPr userDrawn="1"/>
        </p:nvSpPr>
        <p:spPr>
          <a:xfrm>
            <a:off x="4158663" y="6563323"/>
            <a:ext cx="4170733" cy="230832"/>
          </a:xfrm>
          <a:prstGeom prst="rect">
            <a:avLst/>
          </a:prstGeom>
          <a:noFill/>
        </p:spPr>
        <p:txBody>
          <a:bodyPr wrap="square" rtlCol="0">
            <a:spAutoFit/>
          </a:bodyPr>
          <a:lstStyle/>
          <a:p>
            <a:pPr algn="ctr"/>
            <a:r>
              <a:rPr lang="en-US" altLang="zh-TW" sz="900" spc="0" baseline="0" dirty="0">
                <a:solidFill>
                  <a:schemeClr val="bg1"/>
                </a:solidFill>
              </a:rPr>
              <a:t>@Copyright 2021 </a:t>
            </a:r>
            <a:r>
              <a:rPr lang="en-US" altLang="zh-TW" sz="900" spc="0" baseline="0" dirty="0" err="1">
                <a:solidFill>
                  <a:schemeClr val="bg1"/>
                </a:solidFill>
              </a:rPr>
              <a:t>KaiKuTek</a:t>
            </a:r>
            <a:r>
              <a:rPr lang="en-US" altLang="zh-TW" sz="900" spc="0" baseline="0" dirty="0">
                <a:solidFill>
                  <a:schemeClr val="bg1"/>
                </a:solidFill>
              </a:rPr>
              <a:t> INC.. All Rights Reserved.</a:t>
            </a:r>
          </a:p>
        </p:txBody>
      </p:sp>
      <p:sp>
        <p:nvSpPr>
          <p:cNvPr id="10" name="文字方塊 9"/>
          <p:cNvSpPr txBox="1"/>
          <p:nvPr userDrawn="1"/>
        </p:nvSpPr>
        <p:spPr>
          <a:xfrm>
            <a:off x="7940789" y="6479252"/>
            <a:ext cx="3622675" cy="338554"/>
          </a:xfrm>
          <a:prstGeom prst="rect">
            <a:avLst/>
          </a:prstGeom>
          <a:noFill/>
        </p:spPr>
        <p:txBody>
          <a:bodyPr wrap="square" rtlCol="0">
            <a:spAutoFit/>
          </a:bodyPr>
          <a:lstStyle/>
          <a:p>
            <a:r>
              <a:rPr lang="en-US" altLang="zh-TW" sz="1600" i="1" dirty="0">
                <a:solidFill>
                  <a:srgbClr val="00FFFF"/>
                </a:solidFill>
              </a:rPr>
              <a:t>Echoing</a:t>
            </a:r>
            <a:r>
              <a:rPr lang="en-US" altLang="zh-TW" sz="1600" i="1" baseline="0" dirty="0">
                <a:solidFill>
                  <a:srgbClr val="00FFFF"/>
                </a:solidFill>
              </a:rPr>
              <a:t> the Future – Bridging the World</a:t>
            </a:r>
            <a:endParaRPr lang="zh-TW" altLang="en-US" sz="1600" i="1" dirty="0">
              <a:solidFill>
                <a:srgbClr val="00FFFF"/>
              </a:solidFill>
            </a:endParaRPr>
          </a:p>
        </p:txBody>
      </p:sp>
      <p:pic>
        <p:nvPicPr>
          <p:cNvPr id="11" name="圖片 10"/>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26009" y="6378770"/>
            <a:ext cx="1420951" cy="374155"/>
          </a:xfrm>
          <a:prstGeom prst="rect">
            <a:avLst/>
          </a:prstGeom>
        </p:spPr>
      </p:pic>
      <p:sp>
        <p:nvSpPr>
          <p:cNvPr id="13" name="文字方塊 12"/>
          <p:cNvSpPr txBox="1"/>
          <p:nvPr userDrawn="1"/>
        </p:nvSpPr>
        <p:spPr>
          <a:xfrm>
            <a:off x="10121900" y="50800"/>
            <a:ext cx="1485106" cy="369332"/>
          </a:xfrm>
          <a:prstGeom prst="rect">
            <a:avLst/>
          </a:prstGeom>
          <a:noFill/>
        </p:spPr>
        <p:txBody>
          <a:bodyPr wrap="square" rtlCol="0">
            <a:spAutoFit/>
          </a:bodyPr>
          <a:lstStyle/>
          <a:p>
            <a:r>
              <a:rPr lang="en-US" altLang="zh-TW" b="1" i="1" dirty="0">
                <a:solidFill>
                  <a:srgbClr val="FF0000"/>
                </a:solidFill>
              </a:rPr>
              <a:t>Confidential</a:t>
            </a:r>
            <a:endParaRPr lang="zh-TW" altLang="en-US" b="1" i="1" dirty="0">
              <a:solidFill>
                <a:srgbClr val="FF0000"/>
              </a:solidFill>
            </a:endParaRPr>
          </a:p>
        </p:txBody>
      </p:sp>
      <p:pic>
        <p:nvPicPr>
          <p:cNvPr id="12" name="圖片 11"/>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2835421" y="6428398"/>
            <a:ext cx="1652759" cy="350385"/>
          </a:xfrm>
          <a:prstGeom prst="rect">
            <a:avLst/>
          </a:prstGeom>
        </p:spPr>
      </p:pic>
      <p:sp>
        <p:nvSpPr>
          <p:cNvPr id="15" name="文字方塊 14"/>
          <p:cNvSpPr txBox="1"/>
          <p:nvPr userDrawn="1"/>
        </p:nvSpPr>
        <p:spPr>
          <a:xfrm>
            <a:off x="2500313" y="6513512"/>
            <a:ext cx="442912" cy="276999"/>
          </a:xfrm>
          <a:prstGeom prst="rect">
            <a:avLst/>
          </a:prstGeom>
          <a:noFill/>
        </p:spPr>
        <p:txBody>
          <a:bodyPr wrap="square" rtlCol="0">
            <a:spAutoFit/>
          </a:bodyPr>
          <a:lstStyle/>
          <a:p>
            <a:r>
              <a:rPr lang="en-US" altLang="zh-TW" sz="1200" dirty="0">
                <a:solidFill>
                  <a:schemeClr val="bg1"/>
                </a:solidFill>
              </a:rPr>
              <a:t>‧</a:t>
            </a:r>
            <a:endParaRPr lang="zh-TW" altLang="en-US" sz="1200" dirty="0">
              <a:solidFill>
                <a:schemeClr val="bg1"/>
              </a:solidFill>
            </a:endParaRPr>
          </a:p>
        </p:txBody>
      </p:sp>
      <p:sp>
        <p:nvSpPr>
          <p:cNvPr id="2" name="標題 1"/>
          <p:cNvSpPr>
            <a:spLocks noGrp="1"/>
          </p:cNvSpPr>
          <p:nvPr>
            <p:ph type="title"/>
          </p:nvPr>
        </p:nvSpPr>
        <p:spPr>
          <a:xfrm>
            <a:off x="838200" y="365125"/>
            <a:ext cx="10515600" cy="941161"/>
          </a:xfrm>
        </p:spPr>
        <p:txBody>
          <a:bodyPr/>
          <a:lstStyle>
            <a:lvl1pPr>
              <a:defRPr>
                <a:latin typeface="+mn-lt"/>
              </a:defRPr>
            </a:lvl1pPr>
          </a:lstStyle>
          <a:p>
            <a:r>
              <a:rPr lang="zh-TW" altLang="en-US" dirty="0"/>
              <a:t>按一下以編輯母片標題樣式</a:t>
            </a:r>
          </a:p>
        </p:txBody>
      </p:sp>
      <p:sp>
        <p:nvSpPr>
          <p:cNvPr id="3" name="內容版面配置區 2"/>
          <p:cNvSpPr>
            <a:spLocks noGrp="1"/>
          </p:cNvSpPr>
          <p:nvPr>
            <p:ph idx="1"/>
          </p:nvPr>
        </p:nvSpPr>
        <p:spPr>
          <a:xfrm>
            <a:off x="838200" y="1407886"/>
            <a:ext cx="10515600" cy="4769077"/>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3286030585"/>
      </p:ext>
    </p:extLst>
  </p:cSld>
  <p:clrMapOvr>
    <a:masterClrMapping/>
  </p:clrMapOvr>
  <p:extLst>
    <p:ext uri="{DCECCB84-F9BA-43D5-87BE-67443E8EF086}">
      <p15:sldGuideLst xmlns:p15="http://schemas.microsoft.com/office/powerpoint/2012/main">
        <p15:guide id="1" orient="horz" pos="4248"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pic>
        <p:nvPicPr>
          <p:cNvPr id="5" name="圖片 4"/>
          <p:cNvPicPr>
            <a:picLocks noChangeAspect="1"/>
          </p:cNvPicPr>
          <p:nvPr userDrawn="1"/>
        </p:nvPicPr>
        <p:blipFill rotWithShape="1">
          <a:blip r:embed="rId2" cstate="email">
            <a:extLst>
              <a:ext uri="{28A0092B-C50C-407E-A947-70E740481C1C}">
                <a14:useLocalDpi xmlns:a14="http://schemas.microsoft.com/office/drawing/2010/main"/>
              </a:ext>
            </a:extLst>
          </a:blip>
          <a:srcRect t="38903"/>
          <a:stretch/>
        </p:blipFill>
        <p:spPr>
          <a:xfrm flipH="1">
            <a:off x="3990699" y="0"/>
            <a:ext cx="8201301" cy="1263242"/>
          </a:xfrm>
          <a:prstGeom prst="rect">
            <a:avLst/>
          </a:prstGeom>
        </p:spPr>
      </p:pic>
      <p:grpSp>
        <p:nvGrpSpPr>
          <p:cNvPr id="6" name="群組 5"/>
          <p:cNvGrpSpPr/>
          <p:nvPr userDrawn="1"/>
        </p:nvGrpSpPr>
        <p:grpSpPr>
          <a:xfrm>
            <a:off x="-1" y="0"/>
            <a:ext cx="4556034" cy="6858000"/>
            <a:chOff x="-1" y="0"/>
            <a:chExt cx="4223657" cy="6858000"/>
          </a:xfrm>
        </p:grpSpPr>
        <p:pic>
          <p:nvPicPr>
            <p:cNvPr id="7" name="圖片 6"/>
            <p:cNvPicPr>
              <a:picLocks noChangeAspect="1"/>
            </p:cNvPicPr>
            <p:nvPr userDrawn="1"/>
          </p:nvPicPr>
          <p:blipFill rotWithShape="1">
            <a:blip r:embed="rId3" cstate="email">
              <a:extLst>
                <a:ext uri="{28A0092B-C50C-407E-A947-70E740481C1C}">
                  <a14:useLocalDpi xmlns:a14="http://schemas.microsoft.com/office/drawing/2010/main"/>
                </a:ext>
              </a:extLst>
            </a:blip>
            <a:srcRect b="7122"/>
            <a:stretch/>
          </p:blipFill>
          <p:spPr>
            <a:xfrm rot="5400000">
              <a:off x="-1317172" y="1317172"/>
              <a:ext cx="6858000" cy="4223656"/>
            </a:xfrm>
            <a:prstGeom prst="rect">
              <a:avLst/>
            </a:prstGeom>
          </p:spPr>
        </p:pic>
        <p:sp>
          <p:nvSpPr>
            <p:cNvPr id="8" name="矩形 7"/>
            <p:cNvSpPr/>
            <p:nvPr userDrawn="1"/>
          </p:nvSpPr>
          <p:spPr>
            <a:xfrm>
              <a:off x="-1" y="0"/>
              <a:ext cx="4223657" cy="6858000"/>
            </a:xfrm>
            <a:prstGeom prst="rect">
              <a:avLst/>
            </a:prstGeom>
            <a:solidFill>
              <a:srgbClr val="00206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9" name="標題 1"/>
          <p:cNvSpPr>
            <a:spLocks noGrp="1"/>
          </p:cNvSpPr>
          <p:nvPr>
            <p:ph type="title"/>
          </p:nvPr>
        </p:nvSpPr>
        <p:spPr>
          <a:xfrm>
            <a:off x="4862286" y="2624431"/>
            <a:ext cx="7166201" cy="1325563"/>
          </a:xfrm>
        </p:spPr>
        <p:txBody>
          <a:bodyPr/>
          <a:lstStyle>
            <a:lvl1pPr>
              <a:defRPr b="1">
                <a:latin typeface="Candara" panose="020E0502030303020204" pitchFamily="34" charset="0"/>
              </a:defRPr>
            </a:lvl1pPr>
          </a:lstStyle>
          <a:p>
            <a:r>
              <a:rPr lang="zh-TW" altLang="en-US" dirty="0"/>
              <a:t>按一下以編輯母片標題樣式</a:t>
            </a:r>
          </a:p>
        </p:txBody>
      </p:sp>
      <p:sp>
        <p:nvSpPr>
          <p:cNvPr id="10" name="文字方塊 9"/>
          <p:cNvSpPr txBox="1"/>
          <p:nvPr userDrawn="1"/>
        </p:nvSpPr>
        <p:spPr>
          <a:xfrm>
            <a:off x="4556033" y="6595873"/>
            <a:ext cx="3201127" cy="200055"/>
          </a:xfrm>
          <a:prstGeom prst="rect">
            <a:avLst/>
          </a:prstGeom>
          <a:noFill/>
        </p:spPr>
        <p:txBody>
          <a:bodyPr wrap="square" rtlCol="0">
            <a:spAutoFit/>
          </a:bodyPr>
          <a:lstStyle/>
          <a:p>
            <a:r>
              <a:rPr lang="en-US" altLang="zh-TW" sz="700" dirty="0">
                <a:solidFill>
                  <a:schemeClr val="tx1">
                    <a:lumMod val="95000"/>
                    <a:lumOff val="5000"/>
                  </a:schemeClr>
                </a:solidFill>
              </a:rPr>
              <a:t>@Copyright 2021 JMicron Technology Corp &amp; </a:t>
            </a:r>
            <a:r>
              <a:rPr lang="en-US" altLang="zh-TW" sz="700" dirty="0" err="1">
                <a:solidFill>
                  <a:schemeClr val="tx1">
                    <a:lumMod val="95000"/>
                    <a:lumOff val="5000"/>
                  </a:schemeClr>
                </a:solidFill>
              </a:rPr>
              <a:t>KaiKuTek</a:t>
            </a:r>
            <a:r>
              <a:rPr lang="en-US" altLang="zh-TW" sz="700" dirty="0">
                <a:solidFill>
                  <a:schemeClr val="tx1">
                    <a:lumMod val="95000"/>
                    <a:lumOff val="5000"/>
                  </a:schemeClr>
                </a:solidFill>
              </a:rPr>
              <a:t> INC.</a:t>
            </a:r>
            <a:r>
              <a:rPr lang="en-US" altLang="zh-TW" sz="700" baseline="0" dirty="0">
                <a:solidFill>
                  <a:schemeClr val="tx1">
                    <a:lumMod val="95000"/>
                    <a:lumOff val="5000"/>
                  </a:schemeClr>
                </a:solidFill>
              </a:rPr>
              <a:t>. All Rights Reserved.</a:t>
            </a:r>
            <a:endParaRPr lang="zh-TW" altLang="en-US" sz="700" dirty="0">
              <a:solidFill>
                <a:schemeClr val="tx1">
                  <a:lumMod val="95000"/>
                  <a:lumOff val="5000"/>
                </a:schemeClr>
              </a:solidFill>
            </a:endParaRPr>
          </a:p>
        </p:txBody>
      </p:sp>
      <p:pic>
        <p:nvPicPr>
          <p:cNvPr id="14" name="圖片 13"/>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22598" y="179986"/>
            <a:ext cx="1741814" cy="458642"/>
          </a:xfrm>
          <a:prstGeom prst="rect">
            <a:avLst/>
          </a:prstGeom>
        </p:spPr>
      </p:pic>
      <p:sp>
        <p:nvSpPr>
          <p:cNvPr id="16" name="文字方塊 15"/>
          <p:cNvSpPr txBox="1"/>
          <p:nvPr userDrawn="1"/>
        </p:nvSpPr>
        <p:spPr>
          <a:xfrm>
            <a:off x="7984331" y="6502112"/>
            <a:ext cx="3622675" cy="338554"/>
          </a:xfrm>
          <a:prstGeom prst="rect">
            <a:avLst/>
          </a:prstGeom>
          <a:noFill/>
        </p:spPr>
        <p:txBody>
          <a:bodyPr wrap="square" rtlCol="0">
            <a:spAutoFit/>
          </a:bodyPr>
          <a:lstStyle/>
          <a:p>
            <a:r>
              <a:rPr lang="en-US" altLang="zh-TW" sz="1600" i="1" dirty="0">
                <a:solidFill>
                  <a:srgbClr val="102D6E"/>
                </a:solidFill>
              </a:rPr>
              <a:t>Echoing</a:t>
            </a:r>
            <a:r>
              <a:rPr lang="en-US" altLang="zh-TW" sz="1600" i="1" baseline="0" dirty="0">
                <a:solidFill>
                  <a:srgbClr val="102D6E"/>
                </a:solidFill>
              </a:rPr>
              <a:t> the Future – Bridging the World</a:t>
            </a:r>
            <a:endParaRPr lang="zh-TW" altLang="en-US" sz="1600" i="1" dirty="0">
              <a:solidFill>
                <a:srgbClr val="102D6E"/>
              </a:solidFill>
            </a:endParaRPr>
          </a:p>
        </p:txBody>
      </p:sp>
    </p:spTree>
    <p:extLst>
      <p:ext uri="{BB962C8B-B14F-4D97-AF65-F5344CB8AC3E}">
        <p14:creationId xmlns:p14="http://schemas.microsoft.com/office/powerpoint/2010/main" val="2571324292"/>
      </p:ext>
    </p:extLst>
  </p:cSld>
  <p:clrMapOvr>
    <a:masterClrMapping/>
  </p:clrMapOvr>
  <p:extLst>
    <p:ext uri="{DCECCB84-F9BA-43D5-87BE-67443E8EF086}">
      <p15:sldGuideLst xmlns:p15="http://schemas.microsoft.com/office/powerpoint/2012/main">
        <p15:guide id="1" orient="horz" pos="4242"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含標題的內容">
    <p:spTree>
      <p:nvGrpSpPr>
        <p:cNvPr id="1" name=""/>
        <p:cNvGrpSpPr/>
        <p:nvPr/>
      </p:nvGrpSpPr>
      <p:grpSpPr>
        <a:xfrm>
          <a:off x="0" y="0"/>
          <a:ext cx="0" cy="0"/>
          <a:chOff x="0" y="0"/>
          <a:chExt cx="0" cy="0"/>
        </a:xfrm>
      </p:grpSpPr>
      <p:pic>
        <p:nvPicPr>
          <p:cNvPr id="4" name="圖片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4567096" cy="6858000"/>
          </a:xfrm>
          <a:prstGeom prst="rect">
            <a:avLst/>
          </a:prstGeom>
        </p:spPr>
      </p:pic>
      <p:pic>
        <p:nvPicPr>
          <p:cNvPr id="9" name="圖片 8"/>
          <p:cNvPicPr>
            <a:picLocks noChangeAspect="1"/>
          </p:cNvPicPr>
          <p:nvPr userDrawn="1"/>
        </p:nvPicPr>
        <p:blipFill rotWithShape="1">
          <a:blip r:embed="rId3" cstate="email">
            <a:extLst>
              <a:ext uri="{28A0092B-C50C-407E-A947-70E740481C1C}">
                <a14:useLocalDpi xmlns:a14="http://schemas.microsoft.com/office/drawing/2010/main"/>
              </a:ext>
            </a:extLst>
          </a:blip>
          <a:srcRect t="38903"/>
          <a:stretch/>
        </p:blipFill>
        <p:spPr>
          <a:xfrm flipH="1">
            <a:off x="3990699" y="0"/>
            <a:ext cx="8201301" cy="1263242"/>
          </a:xfrm>
          <a:prstGeom prst="rect">
            <a:avLst/>
          </a:prstGeom>
        </p:spPr>
      </p:pic>
      <p:sp>
        <p:nvSpPr>
          <p:cNvPr id="10" name="矩形 9"/>
          <p:cNvSpPr/>
          <p:nvPr userDrawn="1"/>
        </p:nvSpPr>
        <p:spPr>
          <a:xfrm>
            <a:off x="13797" y="0"/>
            <a:ext cx="4553298" cy="6858000"/>
          </a:xfrm>
          <a:prstGeom prst="rect">
            <a:avLst/>
          </a:prstGeom>
          <a:solidFill>
            <a:srgbClr val="001F5C">
              <a:alpha val="7176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p:cNvSpPr txBox="1"/>
          <p:nvPr userDrawn="1"/>
        </p:nvSpPr>
        <p:spPr>
          <a:xfrm>
            <a:off x="5153479" y="6595872"/>
            <a:ext cx="2875302" cy="230832"/>
          </a:xfrm>
          <a:prstGeom prst="rect">
            <a:avLst/>
          </a:prstGeom>
          <a:noFill/>
        </p:spPr>
        <p:txBody>
          <a:bodyPr wrap="square" rtlCol="0">
            <a:spAutoFit/>
          </a:bodyPr>
          <a:lstStyle/>
          <a:p>
            <a:r>
              <a:rPr lang="en-US" altLang="zh-TW" sz="900" dirty="0">
                <a:solidFill>
                  <a:schemeClr val="tx1">
                    <a:lumMod val="95000"/>
                    <a:lumOff val="5000"/>
                  </a:schemeClr>
                </a:solidFill>
              </a:rPr>
              <a:t>@Copyright 2021 </a:t>
            </a:r>
            <a:r>
              <a:rPr lang="en-US" altLang="zh-TW" sz="900" baseline="0" dirty="0">
                <a:solidFill>
                  <a:schemeClr val="tx1">
                    <a:lumMod val="95000"/>
                    <a:lumOff val="5000"/>
                  </a:schemeClr>
                </a:solidFill>
              </a:rPr>
              <a:t> </a:t>
            </a:r>
            <a:r>
              <a:rPr lang="en-US" altLang="zh-TW" sz="900" dirty="0" err="1">
                <a:solidFill>
                  <a:schemeClr val="tx1">
                    <a:lumMod val="95000"/>
                    <a:lumOff val="5000"/>
                  </a:schemeClr>
                </a:solidFill>
              </a:rPr>
              <a:t>KaiKuTeK</a:t>
            </a:r>
            <a:r>
              <a:rPr lang="en-US" altLang="zh-TW" sz="900" dirty="0">
                <a:solidFill>
                  <a:schemeClr val="tx1">
                    <a:lumMod val="95000"/>
                    <a:lumOff val="5000"/>
                  </a:schemeClr>
                </a:solidFill>
              </a:rPr>
              <a:t> INC.</a:t>
            </a:r>
            <a:r>
              <a:rPr lang="en-US" altLang="zh-TW" sz="900" baseline="0" dirty="0">
                <a:solidFill>
                  <a:schemeClr val="tx1">
                    <a:lumMod val="95000"/>
                    <a:lumOff val="5000"/>
                  </a:schemeClr>
                </a:solidFill>
              </a:rPr>
              <a:t>. All Rights Reserved.</a:t>
            </a:r>
            <a:endParaRPr lang="zh-TW" altLang="en-US" sz="900" dirty="0">
              <a:solidFill>
                <a:schemeClr val="tx1">
                  <a:lumMod val="95000"/>
                  <a:lumOff val="5000"/>
                </a:schemeClr>
              </a:solidFill>
            </a:endParaRPr>
          </a:p>
        </p:txBody>
      </p:sp>
      <p:sp>
        <p:nvSpPr>
          <p:cNvPr id="14" name="文字方塊 13"/>
          <p:cNvSpPr txBox="1"/>
          <p:nvPr userDrawn="1"/>
        </p:nvSpPr>
        <p:spPr>
          <a:xfrm>
            <a:off x="7984331" y="6502112"/>
            <a:ext cx="3622675" cy="338554"/>
          </a:xfrm>
          <a:prstGeom prst="rect">
            <a:avLst/>
          </a:prstGeom>
          <a:noFill/>
        </p:spPr>
        <p:txBody>
          <a:bodyPr wrap="square" rtlCol="0">
            <a:spAutoFit/>
          </a:bodyPr>
          <a:lstStyle/>
          <a:p>
            <a:r>
              <a:rPr lang="en-US" altLang="zh-TW" sz="1600" i="1" dirty="0">
                <a:solidFill>
                  <a:srgbClr val="102D6E"/>
                </a:solidFill>
              </a:rPr>
              <a:t>Echoing</a:t>
            </a:r>
            <a:r>
              <a:rPr lang="en-US" altLang="zh-TW" sz="1600" i="1" baseline="0" dirty="0">
                <a:solidFill>
                  <a:srgbClr val="102D6E"/>
                </a:solidFill>
              </a:rPr>
              <a:t> the Future – Bridging the World</a:t>
            </a:r>
            <a:endParaRPr lang="zh-TW" altLang="en-US" sz="1600" i="1" dirty="0">
              <a:solidFill>
                <a:srgbClr val="102D6E"/>
              </a:solidFill>
            </a:endParaRPr>
          </a:p>
        </p:txBody>
      </p:sp>
      <p:sp>
        <p:nvSpPr>
          <p:cNvPr id="2" name="標題 1"/>
          <p:cNvSpPr>
            <a:spLocks noGrp="1"/>
          </p:cNvSpPr>
          <p:nvPr>
            <p:ph type="title"/>
          </p:nvPr>
        </p:nvSpPr>
        <p:spPr>
          <a:xfrm>
            <a:off x="687388" y="2624137"/>
            <a:ext cx="3932237" cy="1600200"/>
          </a:xfrm>
        </p:spPr>
        <p:txBody>
          <a:bodyPr anchor="ctr"/>
          <a:lstStyle>
            <a:lvl1pPr>
              <a:defRPr sz="3200">
                <a:solidFill>
                  <a:schemeClr val="bg1"/>
                </a:solidFill>
              </a:defRPr>
            </a:lvl1pPr>
          </a:lstStyle>
          <a:p>
            <a:r>
              <a:rPr lang="zh-TW" altLang="en-US"/>
              <a:t>按一下以編輯母片標題樣式</a:t>
            </a:r>
          </a:p>
        </p:txBody>
      </p:sp>
      <p:sp>
        <p:nvSpPr>
          <p:cNvPr id="3" name="內容版面配置區 2"/>
          <p:cNvSpPr>
            <a:spLocks noGrp="1"/>
          </p:cNvSpPr>
          <p:nvPr>
            <p:ph idx="1"/>
          </p:nvPr>
        </p:nvSpPr>
        <p:spPr>
          <a:xfrm>
            <a:off x="5619750" y="1352550"/>
            <a:ext cx="5735638" cy="39624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pic>
        <p:nvPicPr>
          <p:cNvPr id="15" name="圖片 1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313101" y="266700"/>
            <a:ext cx="1794079" cy="377244"/>
          </a:xfrm>
          <a:prstGeom prst="rect">
            <a:avLst/>
          </a:prstGeom>
        </p:spPr>
      </p:pic>
      <p:pic>
        <p:nvPicPr>
          <p:cNvPr id="16" name="圖片 15"/>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279248" y="224256"/>
            <a:ext cx="1703040" cy="385890"/>
          </a:xfrm>
          <a:prstGeom prst="rect">
            <a:avLst/>
          </a:prstGeom>
        </p:spPr>
      </p:pic>
      <p:sp>
        <p:nvSpPr>
          <p:cNvPr id="17" name="文字方塊 16"/>
          <p:cNvSpPr txBox="1"/>
          <p:nvPr userDrawn="1"/>
        </p:nvSpPr>
        <p:spPr>
          <a:xfrm>
            <a:off x="2043113" y="328612"/>
            <a:ext cx="442912" cy="276999"/>
          </a:xfrm>
          <a:prstGeom prst="rect">
            <a:avLst/>
          </a:prstGeom>
          <a:noFill/>
        </p:spPr>
        <p:txBody>
          <a:bodyPr wrap="square" rtlCol="0">
            <a:spAutoFit/>
          </a:bodyPr>
          <a:lstStyle/>
          <a:p>
            <a:r>
              <a:rPr lang="en-US" altLang="zh-TW" sz="1200" dirty="0">
                <a:solidFill>
                  <a:schemeClr val="bg1"/>
                </a:solidFill>
              </a:rPr>
              <a:t>‧</a:t>
            </a:r>
            <a:endParaRPr lang="zh-TW" altLang="en-US" sz="1200" dirty="0">
              <a:solidFill>
                <a:schemeClr val="bg1"/>
              </a:solidFill>
            </a:endParaRPr>
          </a:p>
        </p:txBody>
      </p:sp>
    </p:spTree>
    <p:extLst>
      <p:ext uri="{BB962C8B-B14F-4D97-AF65-F5344CB8AC3E}">
        <p14:creationId xmlns:p14="http://schemas.microsoft.com/office/powerpoint/2010/main" val="3262791472"/>
      </p:ext>
    </p:extLst>
  </p:cSld>
  <p:clrMapOvr>
    <a:masterClrMapping/>
  </p:clrMapOvr>
  <p:extLst>
    <p:ext uri="{DCECCB84-F9BA-43D5-87BE-67443E8EF086}">
      <p15:sldGuideLst xmlns:p15="http://schemas.microsoft.com/office/powerpoint/2012/main">
        <p15:guide id="1" orient="horz" pos="391" userDrawn="1">
          <p15:clr>
            <a:srgbClr val="FBAE40"/>
          </p15:clr>
        </p15:guide>
        <p15:guide id="2" pos="2865"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節標題">
    <p:spTree>
      <p:nvGrpSpPr>
        <p:cNvPr id="1" name=""/>
        <p:cNvGrpSpPr/>
        <p:nvPr/>
      </p:nvGrpSpPr>
      <p:grpSpPr>
        <a:xfrm>
          <a:off x="0" y="0"/>
          <a:ext cx="0" cy="0"/>
          <a:chOff x="0" y="0"/>
          <a:chExt cx="0" cy="0"/>
        </a:xfrm>
      </p:grpSpPr>
      <p:pic>
        <p:nvPicPr>
          <p:cNvPr id="7" name="圖片 6"/>
          <p:cNvPicPr>
            <a:picLocks noChangeAspect="1"/>
          </p:cNvPicPr>
          <p:nvPr userDrawn="1"/>
        </p:nvPicPr>
        <p:blipFill rotWithShape="1">
          <a:blip r:embed="rId2" cstate="email">
            <a:extLst>
              <a:ext uri="{BEBA8EAE-BF5A-486C-A8C5-ECC9F3942E4B}">
                <a14:imgProps xmlns:a14="http://schemas.microsoft.com/office/drawing/2010/main">
                  <a14:imgLayer r:embed="rId3">
                    <a14:imgEffect>
                      <a14:brightnessContrast bright="-21000" contrast="17000"/>
                    </a14:imgEffect>
                  </a14:imgLayer>
                </a14:imgProps>
              </a:ext>
              <a:ext uri="{28A0092B-C50C-407E-A947-70E740481C1C}">
                <a14:useLocalDpi xmlns:a14="http://schemas.microsoft.com/office/drawing/2010/main"/>
              </a:ext>
            </a:extLst>
          </a:blip>
          <a:srcRect l="1807" b="5210"/>
          <a:stretch/>
        </p:blipFill>
        <p:spPr>
          <a:xfrm>
            <a:off x="0" y="0"/>
            <a:ext cx="12189632" cy="6858000"/>
          </a:xfrm>
          <a:prstGeom prst="rect">
            <a:avLst/>
          </a:prstGeom>
        </p:spPr>
      </p:pic>
      <p:sp>
        <p:nvSpPr>
          <p:cNvPr id="8" name="文字方塊 7"/>
          <p:cNvSpPr txBox="1"/>
          <p:nvPr userDrawn="1"/>
        </p:nvSpPr>
        <p:spPr>
          <a:xfrm>
            <a:off x="8331200" y="3971487"/>
            <a:ext cx="3661952" cy="1415772"/>
          </a:xfrm>
          <a:prstGeom prst="rect">
            <a:avLst/>
          </a:prstGeom>
          <a:noFill/>
        </p:spPr>
        <p:txBody>
          <a:bodyPr wrap="square" rtlCol="0">
            <a:spAutoFit/>
          </a:bodyPr>
          <a:lstStyle/>
          <a:p>
            <a:pPr algn="ctr"/>
            <a:r>
              <a:rPr lang="en-US" altLang="zh-TW" sz="5400" b="1" dirty="0">
                <a:solidFill>
                  <a:schemeClr val="bg1"/>
                </a:solidFill>
                <a:latin typeface="+mn-lt"/>
              </a:rPr>
              <a:t>Thank You</a:t>
            </a:r>
            <a:r>
              <a:rPr lang="en-US" altLang="zh-TW" sz="5400" b="1" baseline="0" dirty="0">
                <a:solidFill>
                  <a:schemeClr val="bg1"/>
                </a:solidFill>
                <a:latin typeface="+mn-lt"/>
              </a:rPr>
              <a:t>!</a:t>
            </a:r>
          </a:p>
          <a:p>
            <a:pPr algn="ctr"/>
            <a:endParaRPr lang="en-US" altLang="zh-TW" sz="1100" b="0" baseline="0" dirty="0">
              <a:solidFill>
                <a:schemeClr val="bg1"/>
              </a:solidFill>
              <a:latin typeface="+mj-lt"/>
            </a:endParaRPr>
          </a:p>
          <a:p>
            <a:pPr algn="ctr"/>
            <a:r>
              <a:rPr lang="en-US" altLang="zh-TW" sz="1800" b="0" baseline="0" dirty="0">
                <a:solidFill>
                  <a:schemeClr val="bg1"/>
                </a:solidFill>
                <a:latin typeface="+mj-lt"/>
              </a:rPr>
              <a:t>www.kaikutek.com</a:t>
            </a:r>
            <a:endParaRPr lang="zh-TW" altLang="en-US" sz="1600" b="0" dirty="0">
              <a:solidFill>
                <a:schemeClr val="bg1"/>
              </a:solidFill>
              <a:latin typeface="+mj-lt"/>
            </a:endParaRPr>
          </a:p>
        </p:txBody>
      </p:sp>
      <p:grpSp>
        <p:nvGrpSpPr>
          <p:cNvPr id="9" name="群組 8"/>
          <p:cNvGrpSpPr/>
          <p:nvPr userDrawn="1"/>
        </p:nvGrpSpPr>
        <p:grpSpPr>
          <a:xfrm>
            <a:off x="8331200" y="1159207"/>
            <a:ext cx="3661954" cy="908311"/>
            <a:chOff x="9740383" y="89834"/>
            <a:chExt cx="2284192" cy="615793"/>
          </a:xfrm>
        </p:grpSpPr>
        <p:pic>
          <p:nvPicPr>
            <p:cNvPr id="10" name="圖片 9"/>
            <p:cNvPicPr>
              <a:picLocks noChangeAspect="1"/>
            </p:cNvPicPr>
            <p:nvPr userDrawn="1"/>
          </p:nvPicPr>
          <p:blipFill rotWithShape="1">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p:blipFill>
          <p:spPr>
            <a:xfrm>
              <a:off x="9740384" y="266700"/>
              <a:ext cx="2284191" cy="438927"/>
            </a:xfrm>
            <a:prstGeom prst="rect">
              <a:avLst/>
            </a:prstGeom>
          </p:spPr>
        </p:pic>
        <p:pic>
          <p:nvPicPr>
            <p:cNvPr id="11" name="圖片 10"/>
            <p:cNvPicPr>
              <a:picLocks noChangeAspect="1"/>
            </p:cNvPicPr>
            <p:nvPr userDrawn="1"/>
          </p:nvPicPr>
          <p:blipFill rotWithShape="1">
            <a:blip r:embed="rId6" cstate="email">
              <a:extLst>
                <a:ext uri="{28A0092B-C50C-407E-A947-70E740481C1C}">
                  <a14:useLocalDpi xmlns:a14="http://schemas.microsoft.com/office/drawing/2010/main"/>
                </a:ext>
              </a:extLst>
            </a:blip>
            <a:srcRect b="71263"/>
            <a:stretch/>
          </p:blipFill>
          <p:spPr>
            <a:xfrm>
              <a:off x="9740383" y="89834"/>
              <a:ext cx="2284191" cy="176866"/>
            </a:xfrm>
            <a:prstGeom prst="rect">
              <a:avLst/>
            </a:prstGeom>
          </p:spPr>
        </p:pic>
      </p:grpSp>
    </p:spTree>
    <p:extLst>
      <p:ext uri="{BB962C8B-B14F-4D97-AF65-F5344CB8AC3E}">
        <p14:creationId xmlns:p14="http://schemas.microsoft.com/office/powerpoint/2010/main" val="1518983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1A3BAE79-A774-426C-9B0C-70AAD2A47DB0}" type="datetimeFigureOut">
              <a:rPr lang="zh-TW" altLang="en-US" smtClean="0"/>
              <a:t>2021/9/9</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D621D763-AF9B-42E5-8942-3944FA66BC0A}" type="slidenum">
              <a:rPr lang="zh-TW" altLang="en-US" smtClean="0"/>
              <a:t>‹#›</a:t>
            </a:fld>
            <a:endParaRPr lang="zh-TW" altLang="en-US"/>
          </a:p>
        </p:txBody>
      </p:sp>
    </p:spTree>
    <p:extLst>
      <p:ext uri="{BB962C8B-B14F-4D97-AF65-F5344CB8AC3E}">
        <p14:creationId xmlns:p14="http://schemas.microsoft.com/office/powerpoint/2010/main" val="2793811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1A3BAE79-A774-426C-9B0C-70AAD2A47DB0}" type="datetimeFigureOut">
              <a:rPr lang="zh-TW" altLang="en-US" smtClean="0"/>
              <a:t>2021/9/9</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D621D763-AF9B-42E5-8942-3944FA66BC0A}" type="slidenum">
              <a:rPr lang="zh-TW" altLang="en-US" smtClean="0"/>
              <a:t>‹#›</a:t>
            </a:fld>
            <a:endParaRPr lang="zh-TW" altLang="en-US"/>
          </a:p>
        </p:txBody>
      </p:sp>
    </p:spTree>
    <p:extLst>
      <p:ext uri="{BB962C8B-B14F-4D97-AF65-F5344CB8AC3E}">
        <p14:creationId xmlns:p14="http://schemas.microsoft.com/office/powerpoint/2010/main" val="1094128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1A3BAE79-A774-426C-9B0C-70AAD2A47DB0}" type="datetimeFigureOut">
              <a:rPr lang="zh-TW" altLang="en-US" smtClean="0"/>
              <a:t>2021/9/9</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D621D763-AF9B-42E5-8942-3944FA66BC0A}" type="slidenum">
              <a:rPr lang="zh-TW" altLang="en-US" smtClean="0"/>
              <a:t>‹#›</a:t>
            </a:fld>
            <a:endParaRPr lang="zh-TW" altLang="en-US"/>
          </a:p>
        </p:txBody>
      </p:sp>
    </p:spTree>
    <p:extLst>
      <p:ext uri="{BB962C8B-B14F-4D97-AF65-F5344CB8AC3E}">
        <p14:creationId xmlns:p14="http://schemas.microsoft.com/office/powerpoint/2010/main" val="2240856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p:cNvSpPr>
            <a:spLocks noGrp="1"/>
          </p:cNvSpPr>
          <p:nvPr>
            <p:ph type="dt" sz="half" idx="10"/>
          </p:nvPr>
        </p:nvSpPr>
        <p:spPr/>
        <p:txBody>
          <a:bodyPr/>
          <a:lstStyle/>
          <a:p>
            <a:fld id="{1A3BAE79-A774-426C-9B0C-70AAD2A47DB0}" type="datetimeFigureOut">
              <a:rPr lang="zh-TW" altLang="en-US" smtClean="0"/>
              <a:t>2021/9/9</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D621D763-AF9B-42E5-8942-3944FA66BC0A}" type="slidenum">
              <a:rPr lang="zh-TW" altLang="en-US" smtClean="0"/>
              <a:t>‹#›</a:t>
            </a:fld>
            <a:endParaRPr lang="zh-TW" altLang="en-US"/>
          </a:p>
        </p:txBody>
      </p:sp>
    </p:spTree>
    <p:extLst>
      <p:ext uri="{BB962C8B-B14F-4D97-AF65-F5344CB8AC3E}">
        <p14:creationId xmlns:p14="http://schemas.microsoft.com/office/powerpoint/2010/main" val="5873553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3BAE79-A774-426C-9B0C-70AAD2A47DB0}" type="datetimeFigureOut">
              <a:rPr lang="zh-TW" altLang="en-US" smtClean="0"/>
              <a:t>2021/9/9</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21D763-AF9B-42E5-8942-3944FA66BC0A}" type="slidenum">
              <a:rPr lang="zh-TW" altLang="en-US" smtClean="0"/>
              <a:t>‹#›</a:t>
            </a:fld>
            <a:endParaRPr lang="zh-TW" altLang="en-US"/>
          </a:p>
        </p:txBody>
      </p:sp>
    </p:spTree>
    <p:extLst>
      <p:ext uri="{BB962C8B-B14F-4D97-AF65-F5344CB8AC3E}">
        <p14:creationId xmlns:p14="http://schemas.microsoft.com/office/powerpoint/2010/main" val="586822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56" r:id="rId4"/>
    <p:sldLayoutId id="2147483651" r:id="rId5"/>
    <p:sldLayoutId id="2147483652" r:id="rId6"/>
    <p:sldLayoutId id="2147483653" r:id="rId7"/>
    <p:sldLayoutId id="2147483654"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192.168.1.133/KKT_Python_Module/KKT_Module_Example"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4345497" y="2095500"/>
            <a:ext cx="7135303" cy="2667000"/>
          </a:xfrm>
        </p:spPr>
        <p:txBody>
          <a:bodyPr/>
          <a:lstStyle/>
          <a:p>
            <a:r>
              <a:rPr lang="en-US" altLang="zh-TW" dirty="0">
                <a:latin typeface="Arial" panose="020B0604020202020204" pitchFamily="34" charset="0"/>
              </a:rPr>
              <a:t>KKT Module user guide</a:t>
            </a:r>
            <a:endParaRPr lang="zh-TW" altLang="en-US" dirty="0">
              <a:latin typeface="Arial" panose="020B0604020202020204" pitchFamily="34" charset="0"/>
            </a:endParaRPr>
          </a:p>
        </p:txBody>
      </p:sp>
      <p:sp>
        <p:nvSpPr>
          <p:cNvPr id="3" name="副標題 2"/>
          <p:cNvSpPr>
            <a:spLocks noGrp="1"/>
          </p:cNvSpPr>
          <p:nvPr>
            <p:ph type="subTitle" idx="1"/>
          </p:nvPr>
        </p:nvSpPr>
        <p:spPr>
          <a:xfrm>
            <a:off x="4412609" y="4968092"/>
            <a:ext cx="7068191" cy="1175079"/>
          </a:xfrm>
        </p:spPr>
        <p:txBody>
          <a:bodyPr/>
          <a:lstStyle/>
          <a:p>
            <a:r>
              <a:rPr lang="en-US" altLang="zh-TW" dirty="0">
                <a:latin typeface="Arial" panose="020B0604020202020204" pitchFamily="34" charset="0"/>
                <a:ea typeface="微軟正黑體" panose="020B0604030504040204" pitchFamily="34" charset="-120"/>
              </a:rPr>
              <a:t>2021/09/09</a:t>
            </a:r>
            <a:endParaRPr lang="zh-TW" altLang="en-US" dirty="0">
              <a:latin typeface="Arial" panose="020B0604020202020204" pitchFamily="34" charset="0"/>
              <a:ea typeface="微軟正黑體" panose="020B0604030504040204" pitchFamily="34" charset="-120"/>
            </a:endParaRPr>
          </a:p>
        </p:txBody>
      </p:sp>
    </p:spTree>
    <p:extLst>
      <p:ext uri="{BB962C8B-B14F-4D97-AF65-F5344CB8AC3E}">
        <p14:creationId xmlns:p14="http://schemas.microsoft.com/office/powerpoint/2010/main" val="25477359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5C2DE5CB-1E8E-4840-A42F-5CCB3656C9F9}"/>
              </a:ext>
            </a:extLst>
          </p:cNvPr>
          <p:cNvSpPr>
            <a:spLocks noGrp="1"/>
          </p:cNvSpPr>
          <p:nvPr>
            <p:ph idx="1"/>
          </p:nvPr>
        </p:nvSpPr>
        <p:spPr/>
        <p:txBody>
          <a:bodyPr>
            <a:normAutofit/>
          </a:bodyPr>
          <a:lstStyle/>
          <a:p>
            <a:r>
              <a:rPr lang="zh-TW" altLang="en-US" sz="1800" dirty="0">
                <a:latin typeface="Yu Gothic UI" panose="020B0500000000000000" pitchFamily="34" charset="-128"/>
                <a:ea typeface="Yu Gothic UI" panose="020B0500000000000000" pitchFamily="34" charset="-128"/>
              </a:rPr>
              <a:t>流程</a:t>
            </a:r>
          </a:p>
        </p:txBody>
      </p:sp>
      <p:sp>
        <p:nvSpPr>
          <p:cNvPr id="2" name="標題 1"/>
          <p:cNvSpPr>
            <a:spLocks noGrp="1"/>
          </p:cNvSpPr>
          <p:nvPr>
            <p:ph type="title"/>
          </p:nvPr>
        </p:nvSpPr>
        <p:spPr/>
        <p:txBody>
          <a:bodyPr>
            <a:normAutofit/>
          </a:bodyPr>
          <a:lstStyle/>
          <a:p>
            <a:r>
              <a:rPr lang="zh-TW" altLang="en-US" sz="2800" b="1" dirty="0">
                <a:latin typeface="Arial" panose="020B0604020202020204" pitchFamily="34" charset="0"/>
                <a:ea typeface="微軟正黑體" panose="020B0604030504040204" pitchFamily="34" charset="-120"/>
              </a:rPr>
              <a:t>拿取數據</a:t>
            </a:r>
            <a:r>
              <a:rPr lang="en-US" altLang="zh-TW" sz="2800" b="1" dirty="0">
                <a:latin typeface="Arial" panose="020B0604020202020204" pitchFamily="34" charset="0"/>
                <a:ea typeface="微軟正黑體" panose="020B0604030504040204" pitchFamily="34" charset="-120"/>
              </a:rPr>
              <a:t>(5/5)</a:t>
            </a:r>
            <a:endParaRPr lang="zh-TW" altLang="en-US" sz="2800" b="1" dirty="0">
              <a:latin typeface="Arial" panose="020B0604020202020204" pitchFamily="34" charset="0"/>
              <a:ea typeface="微軟正黑體" panose="020B0604030504040204" pitchFamily="34" charset="-120"/>
            </a:endParaRPr>
          </a:p>
        </p:txBody>
      </p:sp>
      <p:pic>
        <p:nvPicPr>
          <p:cNvPr id="6" name="圖片 5">
            <a:extLst>
              <a:ext uri="{FF2B5EF4-FFF2-40B4-BE49-F238E27FC236}">
                <a16:creationId xmlns:a16="http://schemas.microsoft.com/office/drawing/2014/main" id="{75C0A35F-16F1-4DAF-A8E4-51CE2E26C0AC}"/>
              </a:ext>
            </a:extLst>
          </p:cNvPr>
          <p:cNvPicPr>
            <a:picLocks noChangeAspect="1"/>
          </p:cNvPicPr>
          <p:nvPr/>
        </p:nvPicPr>
        <p:blipFill>
          <a:blip r:embed="rId2"/>
          <a:stretch>
            <a:fillRect/>
          </a:stretch>
        </p:blipFill>
        <p:spPr>
          <a:xfrm>
            <a:off x="892081" y="1765279"/>
            <a:ext cx="6272101" cy="4342224"/>
          </a:xfrm>
          <a:prstGeom prst="rect">
            <a:avLst/>
          </a:prstGeom>
        </p:spPr>
      </p:pic>
      <p:sp>
        <p:nvSpPr>
          <p:cNvPr id="7" name="矩形 6">
            <a:extLst>
              <a:ext uri="{FF2B5EF4-FFF2-40B4-BE49-F238E27FC236}">
                <a16:creationId xmlns:a16="http://schemas.microsoft.com/office/drawing/2014/main" id="{83958D96-BA46-4E31-988F-665A1FC32F2D}"/>
              </a:ext>
            </a:extLst>
          </p:cNvPr>
          <p:cNvSpPr/>
          <p:nvPr/>
        </p:nvSpPr>
        <p:spPr>
          <a:xfrm>
            <a:off x="892081" y="3518580"/>
            <a:ext cx="6272101" cy="24963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C11EFB6C-A992-421D-927F-065C6EEC34C7}"/>
              </a:ext>
            </a:extLst>
          </p:cNvPr>
          <p:cNvSpPr txBox="1"/>
          <p:nvPr/>
        </p:nvSpPr>
        <p:spPr>
          <a:xfrm>
            <a:off x="7306811" y="1738068"/>
            <a:ext cx="4332215" cy="2308324"/>
          </a:xfrm>
          <a:prstGeom prst="rect">
            <a:avLst/>
          </a:prstGeom>
          <a:noFill/>
        </p:spPr>
        <p:txBody>
          <a:bodyPr wrap="square" rtlCol="0">
            <a:spAutoFit/>
          </a:bodyPr>
          <a:lstStyle/>
          <a:p>
            <a:pPr marL="342900" indent="-342900">
              <a:buFont typeface="+mj-lt"/>
              <a:buAutoNum type="arabicPeriod"/>
            </a:pPr>
            <a:r>
              <a:rPr lang="zh-TW" altLang="en-US" dirty="0">
                <a:latin typeface="Yu Gothic UI" panose="020B0500000000000000" pitchFamily="34" charset="-128"/>
                <a:ea typeface="Yu Gothic UI" panose="020B0500000000000000" pitchFamily="34" charset="-128"/>
              </a:rPr>
              <a:t>選擇想要拿取的什麼樣資料 </a:t>
            </a:r>
            <a:r>
              <a:rPr lang="en-US" altLang="zh-TW" dirty="0">
                <a:solidFill>
                  <a:srgbClr val="FF0000"/>
                </a:solidFill>
                <a:latin typeface="Yu Gothic UI" panose="020B0500000000000000" pitchFamily="34" charset="-128"/>
                <a:ea typeface="Yu Gothic UI" panose="020B0500000000000000" pitchFamily="34" charset="-128"/>
              </a:rPr>
              <a:t>Raw data</a:t>
            </a:r>
            <a:r>
              <a:rPr lang="en-US" altLang="zh-TW" dirty="0">
                <a:latin typeface="Yu Gothic UI" panose="020B0500000000000000" pitchFamily="34" charset="-128"/>
                <a:ea typeface="Yu Gothic UI" panose="020B0500000000000000" pitchFamily="34" charset="-128"/>
              </a:rPr>
              <a:t>, </a:t>
            </a:r>
            <a:r>
              <a:rPr lang="en-US" altLang="zh-TW" dirty="0">
                <a:solidFill>
                  <a:srgbClr val="FF0000"/>
                </a:solidFill>
                <a:latin typeface="Yu Gothic UI" panose="020B0500000000000000" pitchFamily="34" charset="-128"/>
                <a:ea typeface="Yu Gothic UI" panose="020B0500000000000000" pitchFamily="34" charset="-128"/>
              </a:rPr>
              <a:t>RDI PHD </a:t>
            </a:r>
            <a:r>
              <a:rPr lang="zh-TW" altLang="en-US" dirty="0">
                <a:latin typeface="Yu Gothic UI" panose="020B0500000000000000" pitchFamily="34" charset="-128"/>
                <a:ea typeface="Yu Gothic UI" panose="020B0500000000000000" pitchFamily="34" charset="-128"/>
              </a:rPr>
              <a:t>或 </a:t>
            </a:r>
            <a:r>
              <a:rPr lang="en-US" altLang="zh-TW" dirty="0">
                <a:solidFill>
                  <a:srgbClr val="FF0000"/>
                </a:solidFill>
                <a:latin typeface="Yu Gothic UI" panose="020B0500000000000000" pitchFamily="34" charset="-128"/>
                <a:ea typeface="Yu Gothic UI" panose="020B0500000000000000" pitchFamily="34" charset="-128"/>
              </a:rPr>
              <a:t>hardware results</a:t>
            </a:r>
          </a:p>
          <a:p>
            <a:pPr marL="342900" indent="-342900">
              <a:buFont typeface="+mj-lt"/>
              <a:buAutoNum type="arabicPeriod"/>
            </a:pPr>
            <a:endParaRPr lang="en-US" altLang="zh-TW" dirty="0">
              <a:solidFill>
                <a:srgbClr val="FF0000"/>
              </a:solidFill>
              <a:latin typeface="Yu Gothic UI" panose="020B0500000000000000" pitchFamily="34" charset="-128"/>
              <a:ea typeface="Yu Gothic UI" panose="020B0500000000000000" pitchFamily="34" charset="-128"/>
            </a:endParaRPr>
          </a:p>
          <a:p>
            <a:pPr marL="342900" indent="-342900">
              <a:buFont typeface="+mj-lt"/>
              <a:buAutoNum type="arabicPeriod"/>
            </a:pPr>
            <a:r>
              <a:rPr lang="en-US" altLang="zh-TW" dirty="0">
                <a:solidFill>
                  <a:srgbClr val="FF0000"/>
                </a:solidFill>
                <a:latin typeface="Yu Gothic UI" panose="020B0500000000000000" pitchFamily="34" charset="-128"/>
                <a:ea typeface="Yu Gothic UI" panose="020B0500000000000000" pitchFamily="34" charset="-128"/>
              </a:rPr>
              <a:t>Buffer </a:t>
            </a:r>
            <a:r>
              <a:rPr lang="zh-TW" altLang="en-US" dirty="0">
                <a:latin typeface="Yu Gothic UI" panose="020B0500000000000000" pitchFamily="34" charset="-128"/>
                <a:ea typeface="Yu Gothic UI" panose="020B0500000000000000" pitchFamily="34" charset="-128"/>
              </a:rPr>
              <a:t>可以設定要暫存幾個 </a:t>
            </a:r>
            <a:r>
              <a:rPr lang="en-US" altLang="zh-TW" dirty="0">
                <a:latin typeface="Yu Gothic UI" panose="020B0500000000000000" pitchFamily="34" charset="-128"/>
                <a:ea typeface="Yu Gothic UI" panose="020B0500000000000000" pitchFamily="34" charset="-128"/>
              </a:rPr>
              <a:t>frames</a:t>
            </a:r>
            <a:r>
              <a:rPr lang="zh-TW" altLang="en-US" dirty="0">
                <a:latin typeface="Yu Gothic UI" panose="020B0500000000000000" pitchFamily="34" charset="-128"/>
                <a:ea typeface="Yu Gothic UI" panose="020B0500000000000000" pitchFamily="34" charset="-128"/>
              </a:rPr>
              <a:t> 的資料</a:t>
            </a:r>
            <a:endParaRPr lang="en-US" altLang="zh-TW" dirty="0">
              <a:latin typeface="Yu Gothic UI" panose="020B0500000000000000" pitchFamily="34" charset="-128"/>
              <a:ea typeface="Yu Gothic UI" panose="020B0500000000000000" pitchFamily="34" charset="-128"/>
            </a:endParaRPr>
          </a:p>
          <a:p>
            <a:pPr marL="342900" indent="-342900">
              <a:buFont typeface="+mj-lt"/>
              <a:buAutoNum type="arabicPeriod"/>
            </a:pPr>
            <a:endParaRPr lang="en-US" altLang="zh-TW" dirty="0">
              <a:latin typeface="Yu Gothic UI" panose="020B0500000000000000" pitchFamily="34" charset="-128"/>
              <a:ea typeface="Yu Gothic UI" panose="020B0500000000000000" pitchFamily="34" charset="-128"/>
            </a:endParaRPr>
          </a:p>
          <a:p>
            <a:pPr marL="342900" indent="-342900">
              <a:buFont typeface="+mj-lt"/>
              <a:buAutoNum type="arabicPeriod"/>
            </a:pPr>
            <a:r>
              <a:rPr lang="zh-TW" altLang="en-US" dirty="0">
                <a:latin typeface="Yu Gothic UI" panose="020B0500000000000000" pitchFamily="34" charset="-128"/>
                <a:ea typeface="Yu Gothic UI" panose="020B0500000000000000" pitchFamily="34" charset="-128"/>
              </a:rPr>
              <a:t>迴圈中會不斷的拿取資料並可以在每一次的迴圈中寫入拿到資料後的處理</a:t>
            </a:r>
            <a:endParaRPr lang="en-US" altLang="zh-TW" dirty="0"/>
          </a:p>
        </p:txBody>
      </p:sp>
    </p:spTree>
    <p:extLst>
      <p:ext uri="{BB962C8B-B14F-4D97-AF65-F5344CB8AC3E}">
        <p14:creationId xmlns:p14="http://schemas.microsoft.com/office/powerpoint/2010/main" val="3472327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134A3144-9660-43CD-98E9-5EEA14279180}"/>
              </a:ext>
            </a:extLst>
          </p:cNvPr>
          <p:cNvSpPr>
            <a:spLocks noGrp="1"/>
          </p:cNvSpPr>
          <p:nvPr>
            <p:ph idx="1"/>
          </p:nvPr>
        </p:nvSpPr>
        <p:spPr>
          <a:xfrm>
            <a:off x="845595" y="1442286"/>
            <a:ext cx="10515600" cy="4769077"/>
          </a:xfrm>
        </p:spPr>
        <p:txBody>
          <a:bodyPr>
            <a:normAutofit/>
          </a:bodyPr>
          <a:lstStyle/>
          <a:p>
            <a:r>
              <a:rPr lang="en-US" altLang="zh-TW" sz="1800" dirty="0">
                <a:latin typeface="Yu Gothic UI" panose="020B0500000000000000" pitchFamily="34" charset="-128"/>
                <a:ea typeface="Yu Gothic UI" panose="020B0500000000000000" pitchFamily="34" charset="-128"/>
                <a:hlinkClick r:id="rId2"/>
              </a:rPr>
              <a:t>http://192.168.1.133/KKT_Python_Module/KKT_Module_Example</a:t>
            </a:r>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r>
              <a:rPr lang="zh-TW" altLang="en-US" sz="1800" dirty="0">
                <a:solidFill>
                  <a:srgbClr val="FF0000"/>
                </a:solidFill>
                <a:latin typeface="Yu Gothic UI" panose="020B0500000000000000" pitchFamily="34" charset="-128"/>
                <a:ea typeface="Yu Gothic UI" panose="020B0500000000000000" pitchFamily="34" charset="-128"/>
              </a:rPr>
              <a:t>請使用</a:t>
            </a:r>
            <a:r>
              <a:rPr lang="en-US" altLang="zh-TW" sz="1800" dirty="0">
                <a:solidFill>
                  <a:srgbClr val="FF0000"/>
                </a:solidFill>
                <a:latin typeface="Yu Gothic UI" panose="020B0500000000000000" pitchFamily="34" charset="-128"/>
                <a:ea typeface="Yu Gothic UI" panose="020B0500000000000000" pitchFamily="34" charset="-128"/>
              </a:rPr>
              <a:t>Clone</a:t>
            </a:r>
            <a:r>
              <a:rPr lang="zh-TW" altLang="en-US" sz="1800" dirty="0">
                <a:solidFill>
                  <a:srgbClr val="FF0000"/>
                </a:solidFill>
                <a:latin typeface="Yu Gothic UI" panose="020B0500000000000000" pitchFamily="34" charset="-128"/>
                <a:ea typeface="Yu Gothic UI" panose="020B0500000000000000" pitchFamily="34" charset="-128"/>
              </a:rPr>
              <a:t>的方式不要直接下載壓縮檔，不然 </a:t>
            </a:r>
            <a:r>
              <a:rPr lang="en-US" altLang="zh-TW" sz="1800" dirty="0">
                <a:solidFill>
                  <a:srgbClr val="FF0000"/>
                </a:solidFill>
                <a:latin typeface="Yu Gothic UI" panose="020B0500000000000000" pitchFamily="34" charset="-128"/>
                <a:ea typeface="Yu Gothic UI" panose="020B0500000000000000" pitchFamily="34" charset="-128"/>
              </a:rPr>
              <a:t>sub module </a:t>
            </a:r>
            <a:r>
              <a:rPr lang="zh-TW" altLang="en-US" sz="1800" dirty="0">
                <a:solidFill>
                  <a:srgbClr val="FF0000"/>
                </a:solidFill>
                <a:latin typeface="Yu Gothic UI" panose="020B0500000000000000" pitchFamily="34" charset="-128"/>
                <a:ea typeface="Yu Gothic UI" panose="020B0500000000000000" pitchFamily="34" charset="-128"/>
              </a:rPr>
              <a:t>會沒有檔案</a:t>
            </a:r>
            <a:endParaRPr lang="en-US" altLang="zh-TW" sz="1800" dirty="0">
              <a:solidFill>
                <a:srgbClr val="FF0000"/>
              </a:solidFill>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zh-TW" altLang="en-US" sz="1800" dirty="0">
              <a:latin typeface="Yu Gothic UI" panose="020B0500000000000000" pitchFamily="34" charset="-128"/>
              <a:ea typeface="Yu Gothic UI" panose="020B0500000000000000" pitchFamily="34" charset="-128"/>
            </a:endParaRPr>
          </a:p>
        </p:txBody>
      </p:sp>
      <p:sp>
        <p:nvSpPr>
          <p:cNvPr id="2" name="標題 1"/>
          <p:cNvSpPr>
            <a:spLocks noGrp="1"/>
          </p:cNvSpPr>
          <p:nvPr>
            <p:ph type="title"/>
          </p:nvPr>
        </p:nvSpPr>
        <p:spPr/>
        <p:txBody>
          <a:bodyPr>
            <a:normAutofit/>
          </a:bodyPr>
          <a:lstStyle/>
          <a:p>
            <a:r>
              <a:rPr lang="en-US" altLang="zh-TW" sz="2800" b="1" dirty="0">
                <a:latin typeface="Arial" panose="020B0604020202020204" pitchFamily="34" charset="0"/>
                <a:ea typeface="微軟正黑體" panose="020B0604030504040204" pitchFamily="34" charset="-120"/>
              </a:rPr>
              <a:t>Git lab </a:t>
            </a:r>
            <a:r>
              <a:rPr lang="zh-TW" altLang="en-US" sz="2800" b="1" dirty="0">
                <a:latin typeface="Arial" panose="020B0604020202020204" pitchFamily="34" charset="0"/>
                <a:ea typeface="微軟正黑體" panose="020B0604030504040204" pitchFamily="34" charset="-120"/>
              </a:rPr>
              <a:t>路徑</a:t>
            </a:r>
          </a:p>
        </p:txBody>
      </p:sp>
    </p:spTree>
    <p:extLst>
      <p:ext uri="{BB962C8B-B14F-4D97-AF65-F5344CB8AC3E}">
        <p14:creationId xmlns:p14="http://schemas.microsoft.com/office/powerpoint/2010/main" val="2362788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5418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134A3144-9660-43CD-98E9-5EEA14279180}"/>
              </a:ext>
            </a:extLst>
          </p:cNvPr>
          <p:cNvSpPr>
            <a:spLocks noGrp="1"/>
          </p:cNvSpPr>
          <p:nvPr>
            <p:ph idx="1"/>
          </p:nvPr>
        </p:nvSpPr>
        <p:spPr>
          <a:xfrm>
            <a:off x="845595" y="1442286"/>
            <a:ext cx="10515600" cy="4769077"/>
          </a:xfrm>
        </p:spPr>
        <p:txBody>
          <a:bodyPr>
            <a:normAutofit/>
          </a:bodyPr>
          <a:lstStyle/>
          <a:p>
            <a:r>
              <a:rPr lang="zh-TW" altLang="en-US" sz="1800" dirty="0">
                <a:latin typeface="Yu Gothic UI" panose="020B0500000000000000" pitchFamily="34" charset="-128"/>
                <a:ea typeface="Yu Gothic UI" panose="020B0500000000000000" pitchFamily="34" charset="-128"/>
              </a:rPr>
              <a:t>安裝環境</a:t>
            </a:r>
            <a:endParaRPr lang="en-US" altLang="zh-TW" sz="1800" dirty="0">
              <a:latin typeface="Yu Gothic UI" panose="020B0500000000000000" pitchFamily="34" charset="-128"/>
              <a:ea typeface="Yu Gothic UI" panose="020B0500000000000000" pitchFamily="34" charset="-128"/>
            </a:endParaRPr>
          </a:p>
          <a:p>
            <a:r>
              <a:rPr lang="zh-TW" altLang="en-US" sz="1800" dirty="0">
                <a:latin typeface="Yu Gothic UI" panose="020B0500000000000000" pitchFamily="34" charset="-128"/>
                <a:ea typeface="Yu Gothic UI" panose="020B0500000000000000" pitchFamily="34" charset="-128"/>
              </a:rPr>
              <a:t>拿取數據</a:t>
            </a:r>
            <a:endParaRPr lang="en-US" altLang="zh-TW" sz="1800" dirty="0">
              <a:latin typeface="Yu Gothic UI" panose="020B0500000000000000" pitchFamily="34" charset="-128"/>
              <a:ea typeface="Yu Gothic UI" panose="020B0500000000000000" pitchFamily="34" charset="-128"/>
            </a:endParaRPr>
          </a:p>
          <a:p>
            <a:r>
              <a:rPr lang="en-US" altLang="zh-TW" sz="1800" dirty="0">
                <a:latin typeface="Yu Gothic UI" panose="020B0500000000000000" pitchFamily="34" charset="-128"/>
                <a:ea typeface="Yu Gothic UI" panose="020B0500000000000000" pitchFamily="34" charset="-128"/>
              </a:rPr>
              <a:t>Git Lab</a:t>
            </a:r>
            <a:r>
              <a:rPr lang="zh-TW" altLang="en-US" sz="1800" dirty="0">
                <a:latin typeface="Yu Gothic UI" panose="020B0500000000000000" pitchFamily="34" charset="-128"/>
                <a:ea typeface="Yu Gothic UI" panose="020B0500000000000000" pitchFamily="34" charset="-128"/>
              </a:rPr>
              <a:t>路徑</a:t>
            </a:r>
            <a:endParaRPr lang="en-US" altLang="zh-TW" sz="1800" dirty="0">
              <a:latin typeface="Yu Gothic UI" panose="020B0500000000000000" pitchFamily="34" charset="-128"/>
              <a:ea typeface="Yu Gothic UI" panose="020B0500000000000000" pitchFamily="34" charset="-128"/>
            </a:endParaRPr>
          </a:p>
          <a:p>
            <a:endParaRPr lang="zh-TW" altLang="en-US" sz="1800" dirty="0">
              <a:latin typeface="Yu Gothic UI" panose="020B0500000000000000" pitchFamily="34" charset="-128"/>
              <a:ea typeface="Yu Gothic UI" panose="020B0500000000000000" pitchFamily="34" charset="-128"/>
            </a:endParaRPr>
          </a:p>
        </p:txBody>
      </p:sp>
      <p:sp>
        <p:nvSpPr>
          <p:cNvPr id="2" name="標題 1"/>
          <p:cNvSpPr>
            <a:spLocks noGrp="1"/>
          </p:cNvSpPr>
          <p:nvPr>
            <p:ph type="title"/>
          </p:nvPr>
        </p:nvSpPr>
        <p:spPr/>
        <p:txBody>
          <a:bodyPr>
            <a:normAutofit/>
          </a:bodyPr>
          <a:lstStyle/>
          <a:p>
            <a:r>
              <a:rPr lang="en-US" altLang="zh-TW" sz="2800" b="1" dirty="0">
                <a:latin typeface="Arial" panose="020B0604020202020204" pitchFamily="34" charset="0"/>
                <a:ea typeface="微軟正黑體" panose="020B0604030504040204" pitchFamily="34" charset="-120"/>
              </a:rPr>
              <a:t>Contents</a:t>
            </a:r>
            <a:endParaRPr lang="zh-TW" altLang="en-US" sz="2800" b="1" dirty="0">
              <a:latin typeface="Arial" panose="020B0604020202020204" pitchFamily="34" charset="0"/>
              <a:ea typeface="微軟正黑體" panose="020B0604030504040204" pitchFamily="34" charset="-120"/>
            </a:endParaRPr>
          </a:p>
        </p:txBody>
      </p:sp>
    </p:spTree>
    <p:extLst>
      <p:ext uri="{BB962C8B-B14F-4D97-AF65-F5344CB8AC3E}">
        <p14:creationId xmlns:p14="http://schemas.microsoft.com/office/powerpoint/2010/main" val="3907780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134A3144-9660-43CD-98E9-5EEA14279180}"/>
              </a:ext>
            </a:extLst>
          </p:cNvPr>
          <p:cNvSpPr>
            <a:spLocks noGrp="1"/>
          </p:cNvSpPr>
          <p:nvPr>
            <p:ph idx="1"/>
          </p:nvPr>
        </p:nvSpPr>
        <p:spPr>
          <a:xfrm>
            <a:off x="845595" y="1442286"/>
            <a:ext cx="10515600" cy="4769077"/>
          </a:xfrm>
        </p:spPr>
        <p:txBody>
          <a:bodyPr>
            <a:normAutofit/>
          </a:bodyPr>
          <a:lstStyle/>
          <a:p>
            <a:r>
              <a:rPr lang="zh-TW" altLang="en-US" sz="1800" dirty="0">
                <a:latin typeface="Yu Gothic UI" panose="020B0500000000000000" pitchFamily="34" charset="-128"/>
                <a:ea typeface="Yu Gothic UI" panose="020B0500000000000000" pitchFamily="34" charset="-128"/>
              </a:rPr>
              <a:t>請使用 </a:t>
            </a:r>
            <a:r>
              <a:rPr lang="en-US" altLang="zh-TW" sz="1800" dirty="0">
                <a:solidFill>
                  <a:srgbClr val="FF0000"/>
                </a:solidFill>
                <a:latin typeface="Yu Gothic UI" panose="020B0500000000000000" pitchFamily="34" charset="-128"/>
                <a:ea typeface="Yu Gothic UI" panose="020B0500000000000000" pitchFamily="34" charset="-128"/>
              </a:rPr>
              <a:t>python 3.8.9 x64 </a:t>
            </a:r>
            <a:r>
              <a:rPr lang="zh-TW" altLang="en-US" sz="1800" dirty="0">
                <a:latin typeface="Yu Gothic UI" panose="020B0500000000000000" pitchFamily="34" charset="-128"/>
                <a:ea typeface="Yu Gothic UI" panose="020B0500000000000000" pitchFamily="34" charset="-128"/>
              </a:rPr>
              <a:t>版本</a:t>
            </a:r>
            <a:endParaRPr lang="en-US" altLang="zh-TW" sz="1800" dirty="0">
              <a:latin typeface="Yu Gothic UI" panose="020B0500000000000000" pitchFamily="34" charset="-128"/>
              <a:ea typeface="Yu Gothic UI" panose="020B0500000000000000" pitchFamily="34" charset="-128"/>
            </a:endParaRPr>
          </a:p>
          <a:p>
            <a:r>
              <a:rPr lang="zh-TW" altLang="en-US" sz="1800" dirty="0">
                <a:latin typeface="Yu Gothic UI" panose="020B0500000000000000" pitchFamily="34" charset="-128"/>
                <a:ea typeface="Yu Gothic UI" panose="020B0500000000000000" pitchFamily="34" charset="-128"/>
              </a:rPr>
              <a:t>需安裝模組請依照</a:t>
            </a:r>
            <a:r>
              <a:rPr lang="en-US" altLang="zh-TW" sz="1800" dirty="0" err="1">
                <a:solidFill>
                  <a:srgbClr val="FF0000"/>
                </a:solidFill>
                <a:latin typeface="Yu Gothic UI" panose="020B0500000000000000" pitchFamily="34" charset="-128"/>
                <a:ea typeface="Yu Gothic UI" panose="020B0500000000000000" pitchFamily="34" charset="-128"/>
              </a:rPr>
              <a:t>KKT_Module</a:t>
            </a:r>
            <a:r>
              <a:rPr lang="zh-TW" altLang="en-US" sz="1800" dirty="0">
                <a:latin typeface="Yu Gothic UI" panose="020B0500000000000000" pitchFamily="34" charset="-128"/>
                <a:ea typeface="Yu Gothic UI" panose="020B0500000000000000" pitchFamily="34" charset="-128"/>
              </a:rPr>
              <a:t>目錄下的</a:t>
            </a:r>
            <a:r>
              <a:rPr lang="en-US" altLang="zh-TW" sz="1800" dirty="0">
                <a:solidFill>
                  <a:srgbClr val="FF0000"/>
                </a:solidFill>
                <a:latin typeface="Yu Gothic UI" panose="020B0500000000000000" pitchFamily="34" charset="-128"/>
                <a:ea typeface="Yu Gothic UI" panose="020B0500000000000000" pitchFamily="34" charset="-128"/>
              </a:rPr>
              <a:t>requirement.txt</a:t>
            </a:r>
            <a:r>
              <a:rPr lang="zh-TW" altLang="en-US" sz="1800" dirty="0">
                <a:latin typeface="Yu Gothic UI" panose="020B0500000000000000" pitchFamily="34" charset="-128"/>
                <a:ea typeface="Yu Gothic UI" panose="020B0500000000000000" pitchFamily="34" charset="-128"/>
              </a:rPr>
              <a:t>進行安裝</a:t>
            </a:r>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r>
              <a:rPr lang="zh-TW" altLang="en-US" sz="1800" dirty="0">
                <a:solidFill>
                  <a:srgbClr val="FF0000"/>
                </a:solidFill>
                <a:latin typeface="Yu Gothic UI" panose="020B0500000000000000" pitchFamily="34" charset="-128"/>
                <a:ea typeface="Yu Gothic UI" panose="020B0500000000000000" pitchFamily="34" charset="-128"/>
              </a:rPr>
              <a:t>建議使用</a:t>
            </a:r>
            <a:r>
              <a:rPr lang="en-US" altLang="zh-TW" sz="1800" dirty="0">
                <a:solidFill>
                  <a:srgbClr val="FF0000"/>
                </a:solidFill>
                <a:latin typeface="Yu Gothic UI" panose="020B0500000000000000" pitchFamily="34" charset="-128"/>
                <a:ea typeface="Yu Gothic UI" panose="020B0500000000000000" pitchFamily="34" charset="-128"/>
              </a:rPr>
              <a:t>virtual environment</a:t>
            </a:r>
            <a:r>
              <a:rPr lang="zh-TW" altLang="en-US" sz="1800" dirty="0">
                <a:solidFill>
                  <a:srgbClr val="FF0000"/>
                </a:solidFill>
                <a:latin typeface="Yu Gothic UI" panose="020B0500000000000000" pitchFamily="34" charset="-128"/>
                <a:ea typeface="Yu Gothic UI" panose="020B0500000000000000" pitchFamily="34" charset="-128"/>
              </a:rPr>
              <a:t>以確保不會有環境不同以及模組版本衝突的問題</a:t>
            </a:r>
            <a:endParaRPr lang="en-US" altLang="zh-TW" sz="1800" dirty="0">
              <a:solidFill>
                <a:srgbClr val="FF0000"/>
              </a:solidFill>
              <a:latin typeface="Yu Gothic UI" panose="020B0500000000000000" pitchFamily="34" charset="-128"/>
              <a:ea typeface="Yu Gothic UI" panose="020B0500000000000000" pitchFamily="34" charset="-128"/>
            </a:endParaRPr>
          </a:p>
          <a:p>
            <a:endParaRPr lang="zh-TW" altLang="en-US" sz="1800" dirty="0">
              <a:latin typeface="Yu Gothic UI" panose="020B0500000000000000" pitchFamily="34" charset="-128"/>
              <a:ea typeface="Yu Gothic UI" panose="020B0500000000000000" pitchFamily="34" charset="-128"/>
            </a:endParaRPr>
          </a:p>
        </p:txBody>
      </p:sp>
      <p:sp>
        <p:nvSpPr>
          <p:cNvPr id="2" name="標題 1"/>
          <p:cNvSpPr>
            <a:spLocks noGrp="1"/>
          </p:cNvSpPr>
          <p:nvPr>
            <p:ph type="title"/>
          </p:nvPr>
        </p:nvSpPr>
        <p:spPr/>
        <p:txBody>
          <a:bodyPr>
            <a:normAutofit/>
          </a:bodyPr>
          <a:lstStyle/>
          <a:p>
            <a:r>
              <a:rPr lang="zh-TW" altLang="en-US" sz="2800" b="1" dirty="0">
                <a:latin typeface="Arial" panose="020B0604020202020204" pitchFamily="34" charset="0"/>
                <a:ea typeface="微軟正黑體" panose="020B0604030504040204" pitchFamily="34" charset="-120"/>
              </a:rPr>
              <a:t>安裝環境</a:t>
            </a:r>
            <a:r>
              <a:rPr lang="en-US" altLang="zh-TW" sz="2800" b="1" dirty="0">
                <a:latin typeface="Arial" panose="020B0604020202020204" pitchFamily="34" charset="0"/>
                <a:ea typeface="微軟正黑體" panose="020B0604030504040204" pitchFamily="34" charset="-120"/>
              </a:rPr>
              <a:t>(1/3)</a:t>
            </a:r>
            <a:endParaRPr lang="zh-TW" altLang="en-US" sz="2800" b="1" dirty="0">
              <a:latin typeface="Arial" panose="020B0604020202020204" pitchFamily="34" charset="0"/>
              <a:ea typeface="微軟正黑體" panose="020B0604030504040204" pitchFamily="34" charset="-120"/>
            </a:endParaRPr>
          </a:p>
        </p:txBody>
      </p:sp>
      <p:grpSp>
        <p:nvGrpSpPr>
          <p:cNvPr id="19" name="群組 18">
            <a:extLst>
              <a:ext uri="{FF2B5EF4-FFF2-40B4-BE49-F238E27FC236}">
                <a16:creationId xmlns:a16="http://schemas.microsoft.com/office/drawing/2014/main" id="{84854924-0FC5-4E03-AF82-B68AEB223F7D}"/>
              </a:ext>
            </a:extLst>
          </p:cNvPr>
          <p:cNvGrpSpPr/>
          <p:nvPr/>
        </p:nvGrpSpPr>
        <p:grpSpPr>
          <a:xfrm>
            <a:off x="1057308" y="2245331"/>
            <a:ext cx="10074883" cy="2367339"/>
            <a:chOff x="830805" y="2245331"/>
            <a:chExt cx="10074883" cy="2367339"/>
          </a:xfrm>
        </p:grpSpPr>
        <p:pic>
          <p:nvPicPr>
            <p:cNvPr id="6" name="圖片 5">
              <a:extLst>
                <a:ext uri="{FF2B5EF4-FFF2-40B4-BE49-F238E27FC236}">
                  <a16:creationId xmlns:a16="http://schemas.microsoft.com/office/drawing/2014/main" id="{B810A0DA-E4D3-4A2F-A337-DC376252D745}"/>
                </a:ext>
              </a:extLst>
            </p:cNvPr>
            <p:cNvPicPr>
              <a:picLocks noChangeAspect="1"/>
            </p:cNvPicPr>
            <p:nvPr/>
          </p:nvPicPr>
          <p:blipFill>
            <a:blip r:embed="rId2"/>
            <a:stretch>
              <a:fillRect/>
            </a:stretch>
          </p:blipFill>
          <p:spPr>
            <a:xfrm>
              <a:off x="830805" y="2245332"/>
              <a:ext cx="5135035" cy="2367338"/>
            </a:xfrm>
            <a:prstGeom prst="rect">
              <a:avLst/>
            </a:prstGeom>
            <a:ln>
              <a:solidFill>
                <a:srgbClr val="001F5C"/>
              </a:solidFill>
            </a:ln>
          </p:spPr>
        </p:pic>
        <p:sp>
          <p:nvSpPr>
            <p:cNvPr id="8" name="矩形 7">
              <a:extLst>
                <a:ext uri="{FF2B5EF4-FFF2-40B4-BE49-F238E27FC236}">
                  <a16:creationId xmlns:a16="http://schemas.microsoft.com/office/drawing/2014/main" id="{31824A59-3FA9-4EE6-9304-44BF54703DA2}"/>
                </a:ext>
              </a:extLst>
            </p:cNvPr>
            <p:cNvSpPr/>
            <p:nvPr/>
          </p:nvSpPr>
          <p:spPr>
            <a:xfrm>
              <a:off x="2214694" y="4093829"/>
              <a:ext cx="771787" cy="125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 name="圖片 9">
              <a:extLst>
                <a:ext uri="{FF2B5EF4-FFF2-40B4-BE49-F238E27FC236}">
                  <a16:creationId xmlns:a16="http://schemas.microsoft.com/office/drawing/2014/main" id="{05B82BCD-D8E1-4144-85FB-ADFAD2A87707}"/>
                </a:ext>
              </a:extLst>
            </p:cNvPr>
            <p:cNvPicPr>
              <a:picLocks noChangeAspect="1"/>
            </p:cNvPicPr>
            <p:nvPr/>
          </p:nvPicPr>
          <p:blipFill rotWithShape="1">
            <a:blip r:embed="rId3"/>
            <a:srcRect r="14080"/>
            <a:stretch/>
          </p:blipFill>
          <p:spPr>
            <a:xfrm>
              <a:off x="6096000" y="2245331"/>
              <a:ext cx="4809688" cy="2367338"/>
            </a:xfrm>
            <a:prstGeom prst="rect">
              <a:avLst/>
            </a:prstGeom>
            <a:ln>
              <a:solidFill>
                <a:srgbClr val="001F5C"/>
              </a:solidFill>
            </a:ln>
          </p:spPr>
        </p:pic>
        <p:sp>
          <p:nvSpPr>
            <p:cNvPr id="21" name="矩形 20">
              <a:extLst>
                <a:ext uri="{FF2B5EF4-FFF2-40B4-BE49-F238E27FC236}">
                  <a16:creationId xmlns:a16="http://schemas.microsoft.com/office/drawing/2014/main" id="{3FD3DBB0-0F22-4FBF-AB5B-D399A169D3E4}"/>
                </a:ext>
              </a:extLst>
            </p:cNvPr>
            <p:cNvSpPr/>
            <p:nvPr/>
          </p:nvSpPr>
          <p:spPr>
            <a:xfrm>
              <a:off x="7365534" y="4420997"/>
              <a:ext cx="629174" cy="1258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Tree>
    <p:extLst>
      <p:ext uri="{BB962C8B-B14F-4D97-AF65-F5344CB8AC3E}">
        <p14:creationId xmlns:p14="http://schemas.microsoft.com/office/powerpoint/2010/main" val="40855406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134A3144-9660-43CD-98E9-5EEA14279180}"/>
              </a:ext>
            </a:extLst>
          </p:cNvPr>
          <p:cNvSpPr>
            <a:spLocks noGrp="1"/>
          </p:cNvSpPr>
          <p:nvPr>
            <p:ph idx="1"/>
          </p:nvPr>
        </p:nvSpPr>
        <p:spPr>
          <a:xfrm>
            <a:off x="845593" y="1442286"/>
            <a:ext cx="5590376" cy="4769077"/>
          </a:xfrm>
        </p:spPr>
        <p:txBody>
          <a:bodyPr>
            <a:normAutofit/>
          </a:bodyPr>
          <a:lstStyle/>
          <a:p>
            <a:pPr marL="0" indent="0">
              <a:buNone/>
            </a:pPr>
            <a:r>
              <a:rPr lang="zh-TW" altLang="en-US" sz="1800" dirty="0">
                <a:latin typeface="Yu Gothic UI" panose="020B0500000000000000" pitchFamily="34" charset="-128"/>
                <a:ea typeface="Yu Gothic UI" panose="020B0500000000000000" pitchFamily="34" charset="-128"/>
              </a:rPr>
              <a:t>使用 </a:t>
            </a:r>
            <a:r>
              <a:rPr lang="en-US" altLang="zh-TW" sz="1800" dirty="0" err="1">
                <a:latin typeface="Yu Gothic UI" panose="020B0500000000000000" pitchFamily="34" charset="-128"/>
                <a:ea typeface="Yu Gothic UI" panose="020B0500000000000000" pitchFamily="34" charset="-128"/>
              </a:rPr>
              <a:t>pycharm</a:t>
            </a:r>
            <a:r>
              <a:rPr lang="zh-TW" altLang="en-US" sz="1800" dirty="0">
                <a:latin typeface="Yu Gothic UI" panose="020B0500000000000000" pitchFamily="34" charset="-128"/>
                <a:ea typeface="Yu Gothic UI" panose="020B0500000000000000" pitchFamily="34" charset="-128"/>
              </a:rPr>
              <a:t> 創建環境</a:t>
            </a:r>
            <a:endParaRPr lang="en-US" altLang="zh-TW" sz="1800" dirty="0">
              <a:latin typeface="Yu Gothic UI" panose="020B0500000000000000" pitchFamily="34" charset="-128"/>
              <a:ea typeface="Yu Gothic UI" panose="020B0500000000000000" pitchFamily="34" charset="-128"/>
            </a:endParaRPr>
          </a:p>
          <a:p>
            <a:pPr marL="0" indent="0">
              <a:buNone/>
            </a:pPr>
            <a:endParaRPr lang="en-US" altLang="zh-TW" sz="1800" dirty="0">
              <a:latin typeface="Yu Gothic UI" panose="020B0500000000000000" pitchFamily="34" charset="-128"/>
              <a:ea typeface="Yu Gothic UI" panose="020B0500000000000000" pitchFamily="34" charset="-128"/>
            </a:endParaRPr>
          </a:p>
          <a:p>
            <a:r>
              <a:rPr lang="zh-TW" altLang="en-US" sz="1400" dirty="0">
                <a:latin typeface="Yu Gothic UI" panose="020B0500000000000000" pitchFamily="34" charset="-128"/>
                <a:ea typeface="Yu Gothic UI" panose="020B0500000000000000" pitchFamily="34" charset="-128"/>
              </a:rPr>
              <a:t>下載完 </a:t>
            </a:r>
            <a:r>
              <a:rPr lang="en-US" altLang="zh-TW" sz="1400" dirty="0" err="1">
                <a:latin typeface="Yu Gothic UI" panose="020B0500000000000000" pitchFamily="34" charset="-128"/>
                <a:ea typeface="Yu Gothic UI" panose="020B0500000000000000" pitchFamily="34" charset="-128"/>
              </a:rPr>
              <a:t>pycharm</a:t>
            </a:r>
            <a:r>
              <a:rPr lang="en-US" altLang="zh-TW" sz="1400" dirty="0">
                <a:latin typeface="Yu Gothic UI" panose="020B0500000000000000" pitchFamily="34" charset="-128"/>
                <a:ea typeface="Yu Gothic UI" panose="020B0500000000000000" pitchFamily="34" charset="-128"/>
              </a:rPr>
              <a:t> </a:t>
            </a:r>
            <a:r>
              <a:rPr lang="zh-TW" altLang="en-US" sz="1400" dirty="0">
                <a:latin typeface="Yu Gothic UI" panose="020B0500000000000000" pitchFamily="34" charset="-128"/>
                <a:ea typeface="Yu Gothic UI" panose="020B0500000000000000" pitchFamily="34" charset="-128"/>
              </a:rPr>
              <a:t>後選擇開啟專案</a:t>
            </a:r>
            <a:endParaRPr lang="en-US" altLang="zh-TW" sz="1400" dirty="0">
              <a:latin typeface="Yu Gothic UI" panose="020B0500000000000000" pitchFamily="34" charset="-128"/>
              <a:ea typeface="Yu Gothic UI" panose="020B0500000000000000" pitchFamily="34" charset="-128"/>
            </a:endParaRPr>
          </a:p>
          <a:p>
            <a:r>
              <a:rPr lang="zh-TW" altLang="en-US" sz="1400" dirty="0">
                <a:latin typeface="Yu Gothic UI" panose="020B0500000000000000" pitchFamily="34" charset="-128"/>
                <a:ea typeface="Yu Gothic UI" panose="020B0500000000000000" pitchFamily="34" charset="-128"/>
              </a:rPr>
              <a:t>選擇完專案後點選左上角 </a:t>
            </a:r>
            <a:r>
              <a:rPr lang="en-US" altLang="zh-TW" sz="1400" dirty="0">
                <a:solidFill>
                  <a:srgbClr val="FF0000"/>
                </a:solidFill>
                <a:latin typeface="Yu Gothic UI" panose="020B0500000000000000" pitchFamily="34" charset="-128"/>
                <a:ea typeface="Yu Gothic UI" panose="020B0500000000000000" pitchFamily="34" charset="-128"/>
              </a:rPr>
              <a:t>File</a:t>
            </a:r>
            <a:r>
              <a:rPr lang="en-US" altLang="zh-TW" sz="1400" dirty="0">
                <a:latin typeface="Yu Gothic UI" panose="020B0500000000000000" pitchFamily="34" charset="-128"/>
                <a:ea typeface="Yu Gothic UI" panose="020B0500000000000000" pitchFamily="34" charset="-128"/>
              </a:rPr>
              <a:t> </a:t>
            </a:r>
            <a:r>
              <a:rPr lang="zh-TW" altLang="en-US" sz="1400" dirty="0">
                <a:latin typeface="Yu Gothic UI" panose="020B0500000000000000" pitchFamily="34" charset="-128"/>
                <a:ea typeface="Yu Gothic UI" panose="020B0500000000000000" pitchFamily="34" charset="-128"/>
              </a:rPr>
              <a:t> </a:t>
            </a:r>
            <a:r>
              <a:rPr lang="en-US" altLang="zh-TW" sz="1400" dirty="0">
                <a:latin typeface="Yu Gothic UI" panose="020B0500000000000000" pitchFamily="34" charset="-128"/>
                <a:ea typeface="Yu Gothic UI" panose="020B0500000000000000" pitchFamily="34" charset="-128"/>
              </a:rPr>
              <a:t>-&gt; </a:t>
            </a:r>
            <a:r>
              <a:rPr lang="zh-TW" altLang="en-US" sz="1400" dirty="0">
                <a:latin typeface="Yu Gothic UI" panose="020B0500000000000000" pitchFamily="34" charset="-128"/>
                <a:ea typeface="Yu Gothic UI" panose="020B0500000000000000" pitchFamily="34" charset="-128"/>
              </a:rPr>
              <a:t> </a:t>
            </a:r>
            <a:r>
              <a:rPr lang="en-US" altLang="zh-TW" sz="1400" dirty="0">
                <a:solidFill>
                  <a:srgbClr val="FF0000"/>
                </a:solidFill>
                <a:latin typeface="Yu Gothic UI" panose="020B0500000000000000" pitchFamily="34" charset="-128"/>
                <a:ea typeface="Yu Gothic UI" panose="020B0500000000000000" pitchFamily="34" charset="-128"/>
              </a:rPr>
              <a:t>setting</a:t>
            </a:r>
            <a:r>
              <a:rPr lang="en-US" altLang="zh-TW" sz="1400" dirty="0">
                <a:latin typeface="Yu Gothic UI" panose="020B0500000000000000" pitchFamily="34" charset="-128"/>
                <a:ea typeface="Yu Gothic UI" panose="020B0500000000000000" pitchFamily="34" charset="-128"/>
              </a:rPr>
              <a:t> </a:t>
            </a:r>
            <a:r>
              <a:rPr lang="zh-TW" altLang="en-US" sz="1400" dirty="0">
                <a:latin typeface="Yu Gothic UI" panose="020B0500000000000000" pitchFamily="34" charset="-128"/>
                <a:ea typeface="Yu Gothic UI" panose="020B0500000000000000" pitchFamily="34" charset="-128"/>
              </a:rPr>
              <a:t> </a:t>
            </a:r>
            <a:r>
              <a:rPr lang="en-US" altLang="zh-TW" sz="1400" dirty="0">
                <a:latin typeface="Yu Gothic UI" panose="020B0500000000000000" pitchFamily="34" charset="-128"/>
                <a:ea typeface="Yu Gothic UI" panose="020B0500000000000000" pitchFamily="34" charset="-128"/>
              </a:rPr>
              <a:t>-&gt; </a:t>
            </a:r>
            <a:r>
              <a:rPr lang="en-US" altLang="zh-TW" sz="1400" dirty="0">
                <a:solidFill>
                  <a:srgbClr val="FF0000"/>
                </a:solidFill>
                <a:latin typeface="Yu Gothic UI" panose="020B0500000000000000" pitchFamily="34" charset="-128"/>
                <a:ea typeface="Yu Gothic UI" panose="020B0500000000000000" pitchFamily="34" charset="-128"/>
              </a:rPr>
              <a:t>Project</a:t>
            </a:r>
            <a:r>
              <a:rPr lang="en-US" altLang="zh-TW" sz="1400" dirty="0">
                <a:latin typeface="Yu Gothic UI" panose="020B0500000000000000" pitchFamily="34" charset="-128"/>
                <a:ea typeface="Yu Gothic UI" panose="020B0500000000000000" pitchFamily="34" charset="-128"/>
              </a:rPr>
              <a:t> </a:t>
            </a:r>
            <a:r>
              <a:rPr lang="zh-TW" altLang="en-US" sz="1400" dirty="0">
                <a:latin typeface="Yu Gothic UI" panose="020B0500000000000000" pitchFamily="34" charset="-128"/>
                <a:ea typeface="Yu Gothic UI" panose="020B0500000000000000" pitchFamily="34" charset="-128"/>
              </a:rPr>
              <a:t> </a:t>
            </a:r>
            <a:r>
              <a:rPr lang="en-US" altLang="zh-TW" sz="1400" dirty="0">
                <a:latin typeface="Yu Gothic UI" panose="020B0500000000000000" pitchFamily="34" charset="-128"/>
                <a:ea typeface="Yu Gothic UI" panose="020B0500000000000000" pitchFamily="34" charset="-128"/>
              </a:rPr>
              <a:t>-&gt;</a:t>
            </a:r>
            <a:r>
              <a:rPr lang="zh-TW" altLang="en-US" sz="1400" dirty="0">
                <a:latin typeface="Yu Gothic UI" panose="020B0500000000000000" pitchFamily="34" charset="-128"/>
                <a:ea typeface="Yu Gothic UI" panose="020B0500000000000000" pitchFamily="34" charset="-128"/>
              </a:rPr>
              <a:t> </a:t>
            </a:r>
            <a:r>
              <a:rPr lang="en-US" altLang="zh-TW" sz="1400" dirty="0">
                <a:solidFill>
                  <a:srgbClr val="FF0000"/>
                </a:solidFill>
                <a:latin typeface="Yu Gothic UI" panose="020B0500000000000000" pitchFamily="34" charset="-128"/>
                <a:ea typeface="Yu Gothic UI" panose="020B0500000000000000" pitchFamily="34" charset="-128"/>
              </a:rPr>
              <a:t>python Interpreter </a:t>
            </a:r>
            <a:r>
              <a:rPr lang="zh-TW" altLang="en-US" sz="1400" dirty="0">
                <a:solidFill>
                  <a:srgbClr val="FF0000"/>
                </a:solidFill>
                <a:latin typeface="Yu Gothic UI" panose="020B0500000000000000" pitchFamily="34" charset="-128"/>
                <a:ea typeface="Yu Gothic UI" panose="020B0500000000000000" pitchFamily="34" charset="-128"/>
              </a:rPr>
              <a:t>加號新增一個編譯環境  </a:t>
            </a:r>
            <a:r>
              <a:rPr lang="en-US" altLang="zh-TW" sz="1400" dirty="0">
                <a:latin typeface="Yu Gothic UI" panose="020B0500000000000000" pitchFamily="34" charset="-128"/>
                <a:ea typeface="Yu Gothic UI" panose="020B0500000000000000" pitchFamily="34" charset="-128"/>
              </a:rPr>
              <a:t>-&gt;</a:t>
            </a:r>
            <a:r>
              <a:rPr lang="zh-TW" altLang="en-US" sz="1400" dirty="0">
                <a:latin typeface="Yu Gothic UI" panose="020B0500000000000000" pitchFamily="34" charset="-128"/>
                <a:ea typeface="Yu Gothic UI" panose="020B0500000000000000" pitchFamily="34" charset="-128"/>
              </a:rPr>
              <a:t> </a:t>
            </a:r>
            <a:r>
              <a:rPr lang="zh-TW" altLang="en-US" sz="1400" dirty="0">
                <a:solidFill>
                  <a:srgbClr val="FF0000"/>
                </a:solidFill>
                <a:latin typeface="Yu Gothic UI" panose="020B0500000000000000" pitchFamily="34" charset="-128"/>
                <a:ea typeface="Yu Gothic UI" panose="020B0500000000000000" pitchFamily="34" charset="-128"/>
              </a:rPr>
              <a:t>創建新</a:t>
            </a:r>
            <a:r>
              <a:rPr lang="en-US" altLang="zh-TW" sz="1400" dirty="0">
                <a:solidFill>
                  <a:srgbClr val="FF0000"/>
                </a:solidFill>
                <a:latin typeface="Yu Gothic UI" panose="020B0500000000000000" pitchFamily="34" charset="-128"/>
                <a:ea typeface="Yu Gothic UI" panose="020B0500000000000000" pitchFamily="34" charset="-128"/>
              </a:rPr>
              <a:t>virtual environment</a:t>
            </a:r>
            <a:r>
              <a:rPr lang="en-US" altLang="zh-TW" sz="1400" dirty="0">
                <a:latin typeface="Yu Gothic UI" panose="020B0500000000000000" pitchFamily="34" charset="-128"/>
                <a:ea typeface="Yu Gothic UI" panose="020B0500000000000000" pitchFamily="34" charset="-128"/>
              </a:rPr>
              <a:t> -&gt; </a:t>
            </a:r>
            <a:r>
              <a:rPr lang="zh-TW" altLang="en-US" sz="1400" dirty="0">
                <a:solidFill>
                  <a:srgbClr val="FF0000"/>
                </a:solidFill>
                <a:latin typeface="Yu Gothic UI" panose="020B0500000000000000" pitchFamily="34" charset="-128"/>
                <a:ea typeface="Yu Gothic UI" panose="020B0500000000000000" pitchFamily="34" charset="-128"/>
              </a:rPr>
              <a:t>選擇 </a:t>
            </a:r>
            <a:r>
              <a:rPr lang="en-US" altLang="zh-TW" sz="1400" dirty="0">
                <a:solidFill>
                  <a:srgbClr val="FF0000"/>
                </a:solidFill>
                <a:latin typeface="Yu Gothic UI" panose="020B0500000000000000" pitchFamily="34" charset="-128"/>
                <a:ea typeface="Yu Gothic UI" panose="020B0500000000000000" pitchFamily="34" charset="-128"/>
              </a:rPr>
              <a:t>python </a:t>
            </a:r>
            <a:r>
              <a:rPr lang="zh-TW" altLang="en-US" sz="1400" dirty="0">
                <a:solidFill>
                  <a:srgbClr val="FF0000"/>
                </a:solidFill>
                <a:latin typeface="Yu Gothic UI" panose="020B0500000000000000" pitchFamily="34" charset="-128"/>
                <a:ea typeface="Yu Gothic UI" panose="020B0500000000000000" pitchFamily="34" charset="-128"/>
              </a:rPr>
              <a:t>版本</a:t>
            </a:r>
            <a:r>
              <a:rPr lang="en-US" altLang="zh-TW" sz="1400" dirty="0">
                <a:solidFill>
                  <a:srgbClr val="FF0000"/>
                </a:solidFill>
                <a:latin typeface="Yu Gothic UI" panose="020B0500000000000000" pitchFamily="34" charset="-128"/>
                <a:ea typeface="Yu Gothic UI" panose="020B0500000000000000" pitchFamily="34" charset="-128"/>
              </a:rPr>
              <a:t> </a:t>
            </a:r>
          </a:p>
          <a:p>
            <a:endParaRPr lang="en-US" altLang="zh-TW" sz="1400" dirty="0">
              <a:solidFill>
                <a:srgbClr val="FF0000"/>
              </a:solidFill>
              <a:latin typeface="Yu Gothic UI" panose="020B0500000000000000" pitchFamily="34" charset="-128"/>
              <a:ea typeface="Yu Gothic UI" panose="020B0500000000000000" pitchFamily="34" charset="-128"/>
            </a:endParaRPr>
          </a:p>
          <a:p>
            <a:r>
              <a:rPr lang="en-US" altLang="zh-TW" sz="1400" dirty="0">
                <a:latin typeface="Yu Gothic UI" panose="020B0500000000000000" pitchFamily="34" charset="-128"/>
                <a:ea typeface="Yu Gothic UI" panose="020B0500000000000000" pitchFamily="34" charset="-128"/>
              </a:rPr>
              <a:t>Apply </a:t>
            </a:r>
            <a:r>
              <a:rPr lang="zh-TW" altLang="en-US" sz="1400" dirty="0">
                <a:latin typeface="Yu Gothic UI" panose="020B0500000000000000" pitchFamily="34" charset="-128"/>
                <a:ea typeface="Yu Gothic UI" panose="020B0500000000000000" pitchFamily="34" charset="-128"/>
              </a:rPr>
              <a:t>後執行 </a:t>
            </a:r>
            <a:r>
              <a:rPr lang="en-US" altLang="zh-TW" sz="1400" dirty="0" err="1">
                <a:solidFill>
                  <a:srgbClr val="FF0000"/>
                </a:solidFill>
                <a:latin typeface="Yu Gothic UI" panose="020B0500000000000000" pitchFamily="34" charset="-128"/>
                <a:ea typeface="Yu Gothic UI" panose="020B0500000000000000" pitchFamily="34" charset="-128"/>
              </a:rPr>
              <a:t>KKT_Module</a:t>
            </a:r>
            <a:r>
              <a:rPr lang="en-US" altLang="zh-TW" sz="1400" dirty="0">
                <a:solidFill>
                  <a:srgbClr val="FF0000"/>
                </a:solidFill>
                <a:latin typeface="Yu Gothic UI" panose="020B0500000000000000" pitchFamily="34" charset="-128"/>
                <a:ea typeface="Yu Gothic UI" panose="020B0500000000000000" pitchFamily="34" charset="-128"/>
              </a:rPr>
              <a:t> </a:t>
            </a:r>
            <a:r>
              <a:rPr lang="zh-TW" altLang="en-US" sz="1400" dirty="0">
                <a:latin typeface="Yu Gothic UI" panose="020B0500000000000000" pitchFamily="34" charset="-128"/>
                <a:ea typeface="Yu Gothic UI" panose="020B0500000000000000" pitchFamily="34" charset="-128"/>
              </a:rPr>
              <a:t>目錄下 </a:t>
            </a:r>
            <a:r>
              <a:rPr lang="en-US" altLang="zh-TW" sz="1400" dirty="0">
                <a:solidFill>
                  <a:srgbClr val="FF0000"/>
                </a:solidFill>
                <a:latin typeface="Yu Gothic UI" panose="020B0500000000000000" pitchFamily="34" charset="-128"/>
                <a:ea typeface="Yu Gothic UI" panose="020B0500000000000000" pitchFamily="34" charset="-128"/>
              </a:rPr>
              <a:t>libinstall.py</a:t>
            </a:r>
            <a:r>
              <a:rPr lang="zh-TW" altLang="en-US" sz="1400" dirty="0">
                <a:solidFill>
                  <a:srgbClr val="FF0000"/>
                </a:solidFill>
                <a:latin typeface="Yu Gothic UI" panose="020B0500000000000000" pitchFamily="34" charset="-128"/>
                <a:ea typeface="Yu Gothic UI" panose="020B0500000000000000" pitchFamily="34" charset="-128"/>
              </a:rPr>
              <a:t> </a:t>
            </a:r>
            <a:r>
              <a:rPr lang="zh-TW" altLang="en-US" sz="1400" dirty="0">
                <a:latin typeface="Yu Gothic UI" panose="020B0500000000000000" pitchFamily="34" charset="-128"/>
                <a:ea typeface="Yu Gothic UI" panose="020B0500000000000000" pitchFamily="34" charset="-128"/>
              </a:rPr>
              <a:t>安裝模組</a:t>
            </a:r>
            <a:endParaRPr lang="en-US" altLang="zh-TW" sz="1400" dirty="0">
              <a:latin typeface="Yu Gothic UI" panose="020B0500000000000000" pitchFamily="34" charset="-128"/>
              <a:ea typeface="Yu Gothic UI" panose="020B0500000000000000" pitchFamily="34" charset="-128"/>
            </a:endParaRPr>
          </a:p>
          <a:p>
            <a:endParaRPr lang="en-US" altLang="zh-TW" sz="1400" dirty="0">
              <a:latin typeface="Yu Gothic UI" panose="020B0500000000000000" pitchFamily="34" charset="-128"/>
              <a:ea typeface="Yu Gothic UI" panose="020B0500000000000000" pitchFamily="34" charset="-128"/>
            </a:endParaRPr>
          </a:p>
          <a:p>
            <a:r>
              <a:rPr lang="zh-TW" altLang="en-US" sz="1400" dirty="0">
                <a:latin typeface="Yu Gothic UI" panose="020B0500000000000000" pitchFamily="34" charset="-128"/>
                <a:ea typeface="Yu Gothic UI" panose="020B0500000000000000" pitchFamily="34" charset="-128"/>
              </a:rPr>
              <a:t>安裝完成後如果有模組版本問題，可以與 </a:t>
            </a:r>
            <a:r>
              <a:rPr lang="en-US" altLang="zh-TW" sz="1400" dirty="0">
                <a:solidFill>
                  <a:srgbClr val="FF0000"/>
                </a:solidFill>
                <a:latin typeface="Yu Gothic UI" panose="020B0500000000000000" pitchFamily="34" charset="-128"/>
                <a:ea typeface="Yu Gothic UI" panose="020B0500000000000000" pitchFamily="34" charset="-128"/>
              </a:rPr>
              <a:t>requirement.txt </a:t>
            </a:r>
            <a:r>
              <a:rPr lang="zh-TW" altLang="en-US" sz="1400" dirty="0">
                <a:latin typeface="Yu Gothic UI" panose="020B0500000000000000" pitchFamily="34" charset="-128"/>
                <a:ea typeface="Yu Gothic UI" panose="020B0500000000000000" pitchFamily="34" charset="-128"/>
              </a:rPr>
              <a:t>對照現行版本，或用指令安裝 </a:t>
            </a:r>
            <a:r>
              <a:rPr lang="en-US" altLang="zh-TW" sz="1400" dirty="0">
                <a:latin typeface="Yu Gothic UI" panose="020B0500000000000000" pitchFamily="34" charset="-128"/>
                <a:ea typeface="Yu Gothic UI" panose="020B0500000000000000" pitchFamily="34" charset="-128"/>
              </a:rPr>
              <a:t>requirement.txt </a:t>
            </a:r>
            <a:r>
              <a:rPr lang="zh-TW" altLang="en-US" sz="1400" dirty="0">
                <a:latin typeface="Yu Gothic UI" panose="020B0500000000000000" pitchFamily="34" charset="-128"/>
                <a:ea typeface="Yu Gothic UI" panose="020B0500000000000000" pitchFamily="34" charset="-128"/>
              </a:rPr>
              <a:t>。</a:t>
            </a:r>
            <a:r>
              <a:rPr lang="en-US" altLang="zh-TW" sz="1400" dirty="0">
                <a:latin typeface="Yu Gothic UI" panose="020B0500000000000000" pitchFamily="34" charset="-128"/>
                <a:ea typeface="Yu Gothic UI" panose="020B0500000000000000" pitchFamily="34" charset="-128"/>
              </a:rPr>
              <a:t>(</a:t>
            </a:r>
            <a:r>
              <a:rPr lang="zh-TW" altLang="en-US" sz="1400" dirty="0">
                <a:latin typeface="Yu Gothic UI" panose="020B0500000000000000" pitchFamily="34" charset="-128"/>
                <a:ea typeface="Yu Gothic UI" panose="020B0500000000000000" pitchFamily="34" charset="-128"/>
              </a:rPr>
              <a:t>參考</a:t>
            </a:r>
            <a:r>
              <a:rPr lang="en-US" altLang="zh-TW" sz="1400" dirty="0">
                <a:latin typeface="Yu Gothic UI" panose="020B0500000000000000" pitchFamily="34" charset="-128"/>
                <a:ea typeface="Yu Gothic UI" panose="020B0500000000000000" pitchFamily="34" charset="-128"/>
              </a:rPr>
              <a:t>https://www.itread01.com/content/1544666046.html)</a:t>
            </a: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zh-TW" altLang="en-US" sz="1800" dirty="0">
              <a:latin typeface="Yu Gothic UI" panose="020B0500000000000000" pitchFamily="34" charset="-128"/>
              <a:ea typeface="Yu Gothic UI" panose="020B0500000000000000" pitchFamily="34" charset="-128"/>
            </a:endParaRPr>
          </a:p>
        </p:txBody>
      </p:sp>
      <p:sp>
        <p:nvSpPr>
          <p:cNvPr id="2" name="標題 1"/>
          <p:cNvSpPr>
            <a:spLocks noGrp="1"/>
          </p:cNvSpPr>
          <p:nvPr>
            <p:ph type="title"/>
          </p:nvPr>
        </p:nvSpPr>
        <p:spPr/>
        <p:txBody>
          <a:bodyPr>
            <a:normAutofit/>
          </a:bodyPr>
          <a:lstStyle/>
          <a:p>
            <a:r>
              <a:rPr lang="zh-TW" altLang="en-US" sz="2800" b="1" dirty="0">
                <a:latin typeface="Arial" panose="020B0604020202020204" pitchFamily="34" charset="0"/>
                <a:ea typeface="微軟正黑體" panose="020B0604030504040204" pitchFamily="34" charset="-120"/>
              </a:rPr>
              <a:t>安裝環境</a:t>
            </a:r>
            <a:r>
              <a:rPr lang="en-US" altLang="zh-TW" sz="2800" b="1" dirty="0">
                <a:latin typeface="Arial" panose="020B0604020202020204" pitchFamily="34" charset="0"/>
                <a:ea typeface="微軟正黑體" panose="020B0604030504040204" pitchFamily="34" charset="-120"/>
              </a:rPr>
              <a:t>(2/3)</a:t>
            </a:r>
            <a:endParaRPr lang="zh-TW" altLang="en-US" sz="2800" b="1" dirty="0">
              <a:latin typeface="Arial" panose="020B0604020202020204" pitchFamily="34" charset="0"/>
              <a:ea typeface="微軟正黑體" panose="020B0604030504040204" pitchFamily="34" charset="-120"/>
            </a:endParaRPr>
          </a:p>
        </p:txBody>
      </p:sp>
      <p:grpSp>
        <p:nvGrpSpPr>
          <p:cNvPr id="9" name="群組 8">
            <a:extLst>
              <a:ext uri="{FF2B5EF4-FFF2-40B4-BE49-F238E27FC236}">
                <a16:creationId xmlns:a16="http://schemas.microsoft.com/office/drawing/2014/main" id="{38C04BB0-6F9E-4514-94C1-9433A659529F}"/>
              </a:ext>
            </a:extLst>
          </p:cNvPr>
          <p:cNvGrpSpPr/>
          <p:nvPr/>
        </p:nvGrpSpPr>
        <p:grpSpPr>
          <a:xfrm>
            <a:off x="6435969" y="1400418"/>
            <a:ext cx="5462060" cy="3534997"/>
            <a:chOff x="6170762" y="1459184"/>
            <a:chExt cx="5802029" cy="3548901"/>
          </a:xfrm>
        </p:grpSpPr>
        <p:pic>
          <p:nvPicPr>
            <p:cNvPr id="5" name="圖片 4">
              <a:extLst>
                <a:ext uri="{FF2B5EF4-FFF2-40B4-BE49-F238E27FC236}">
                  <a16:creationId xmlns:a16="http://schemas.microsoft.com/office/drawing/2014/main" id="{21E914C7-AD55-4F46-AC5A-ECD8BC30F2DA}"/>
                </a:ext>
              </a:extLst>
            </p:cNvPr>
            <p:cNvPicPr>
              <a:picLocks noChangeAspect="1"/>
            </p:cNvPicPr>
            <p:nvPr/>
          </p:nvPicPr>
          <p:blipFill>
            <a:blip r:embed="rId2"/>
            <a:stretch>
              <a:fillRect/>
            </a:stretch>
          </p:blipFill>
          <p:spPr>
            <a:xfrm>
              <a:off x="6224630" y="1523602"/>
              <a:ext cx="5748161" cy="3484483"/>
            </a:xfrm>
            <a:prstGeom prst="rect">
              <a:avLst/>
            </a:prstGeom>
          </p:spPr>
        </p:pic>
        <p:sp>
          <p:nvSpPr>
            <p:cNvPr id="7" name="矩形 6">
              <a:extLst>
                <a:ext uri="{FF2B5EF4-FFF2-40B4-BE49-F238E27FC236}">
                  <a16:creationId xmlns:a16="http://schemas.microsoft.com/office/drawing/2014/main" id="{493BDB61-F3DB-4545-8DCA-45B8E84C4EA2}"/>
                </a:ext>
              </a:extLst>
            </p:cNvPr>
            <p:cNvSpPr/>
            <p:nvPr/>
          </p:nvSpPr>
          <p:spPr>
            <a:xfrm>
              <a:off x="6170763" y="1459184"/>
              <a:ext cx="572752" cy="28584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23FB0C6A-11FC-4F06-AA56-66FF6A63CAFE}"/>
                </a:ext>
              </a:extLst>
            </p:cNvPr>
            <p:cNvSpPr/>
            <p:nvPr/>
          </p:nvSpPr>
          <p:spPr>
            <a:xfrm>
              <a:off x="6170762" y="2506472"/>
              <a:ext cx="974109" cy="28584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0854E1E6-2613-4ED4-8477-3717C84B04AA}"/>
                </a:ext>
              </a:extLst>
            </p:cNvPr>
            <p:cNvSpPr/>
            <p:nvPr/>
          </p:nvSpPr>
          <p:spPr>
            <a:xfrm>
              <a:off x="7082118" y="1872114"/>
              <a:ext cx="313764" cy="28584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429B05F4-75A2-4206-8482-304DB2DDFC31}"/>
                </a:ext>
              </a:extLst>
            </p:cNvPr>
            <p:cNvSpPr/>
            <p:nvPr/>
          </p:nvSpPr>
          <p:spPr>
            <a:xfrm>
              <a:off x="7826188" y="2012502"/>
              <a:ext cx="1111623" cy="3541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609B6DD9-A8B6-4753-A69F-595713D73500}"/>
                </a:ext>
              </a:extLst>
            </p:cNvPr>
            <p:cNvSpPr/>
            <p:nvPr/>
          </p:nvSpPr>
          <p:spPr>
            <a:xfrm>
              <a:off x="9493623" y="2366681"/>
              <a:ext cx="2479168" cy="3541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4205345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134A3144-9660-43CD-98E9-5EEA14279180}"/>
              </a:ext>
            </a:extLst>
          </p:cNvPr>
          <p:cNvSpPr>
            <a:spLocks noGrp="1"/>
          </p:cNvSpPr>
          <p:nvPr>
            <p:ph idx="1"/>
          </p:nvPr>
        </p:nvSpPr>
        <p:spPr>
          <a:xfrm>
            <a:off x="845593" y="1442286"/>
            <a:ext cx="10994715" cy="4769077"/>
          </a:xfrm>
        </p:spPr>
        <p:txBody>
          <a:bodyPr>
            <a:normAutofit/>
          </a:bodyPr>
          <a:lstStyle/>
          <a:p>
            <a:pPr marL="0" indent="0">
              <a:buNone/>
            </a:pPr>
            <a:r>
              <a:rPr lang="zh-TW" altLang="en-US" sz="1800" dirty="0">
                <a:latin typeface="Yu Gothic UI" panose="020B0500000000000000" pitchFamily="34" charset="-128"/>
                <a:ea typeface="Yu Gothic UI" panose="020B0500000000000000" pitchFamily="34" charset="-128"/>
              </a:rPr>
              <a:t>使用 </a:t>
            </a:r>
            <a:r>
              <a:rPr lang="en-US" altLang="zh-TW" sz="1800" dirty="0">
                <a:latin typeface="Yu Gothic UI" panose="020B0500000000000000" pitchFamily="34" charset="-128"/>
                <a:ea typeface="Yu Gothic UI" panose="020B0500000000000000" pitchFamily="34" charset="-128"/>
              </a:rPr>
              <a:t>Visual studio</a:t>
            </a:r>
            <a:r>
              <a:rPr lang="zh-TW" altLang="en-US" sz="1800" dirty="0">
                <a:latin typeface="Yu Gothic UI" panose="020B0500000000000000" pitchFamily="34" charset="-128"/>
                <a:ea typeface="Yu Gothic UI" panose="020B0500000000000000" pitchFamily="34" charset="-128"/>
              </a:rPr>
              <a:t> 創建環境</a:t>
            </a:r>
            <a:endParaRPr lang="en-US" altLang="zh-TW" sz="1800" dirty="0">
              <a:latin typeface="Yu Gothic UI" panose="020B0500000000000000" pitchFamily="34" charset="-128"/>
              <a:ea typeface="Yu Gothic UI" panose="020B0500000000000000" pitchFamily="34" charset="-128"/>
            </a:endParaRPr>
          </a:p>
          <a:p>
            <a:pPr marL="0" indent="0">
              <a:buNone/>
            </a:pPr>
            <a:endParaRPr lang="en-US" altLang="zh-TW" sz="1800" dirty="0">
              <a:latin typeface="Yu Gothic UI" panose="020B0500000000000000" pitchFamily="34" charset="-128"/>
              <a:ea typeface="Yu Gothic UI" panose="020B0500000000000000" pitchFamily="34" charset="-128"/>
            </a:endParaRPr>
          </a:p>
          <a:p>
            <a:r>
              <a:rPr lang="zh-TW" altLang="en-US" sz="1400" dirty="0">
                <a:latin typeface="Yu Gothic UI" panose="020B0500000000000000" pitchFamily="34" charset="-128"/>
                <a:ea typeface="Yu Gothic UI" panose="020B0500000000000000" pitchFamily="34" charset="-128"/>
              </a:rPr>
              <a:t>參考</a:t>
            </a:r>
            <a:r>
              <a:rPr lang="en-US" altLang="zh-TW" sz="1400" dirty="0">
                <a:latin typeface="Yu Gothic UI" panose="020B0500000000000000" pitchFamily="34" charset="-128"/>
                <a:ea typeface="Yu Gothic UI" panose="020B0500000000000000" pitchFamily="34" charset="-128"/>
              </a:rPr>
              <a:t>https://docs.microsoft.com/zh-tw/visualstudio/python/managing-required-packages-with-requirements-txt?view=vs-2019</a:t>
            </a: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zh-TW" altLang="en-US" sz="1800" dirty="0">
              <a:latin typeface="Yu Gothic UI" panose="020B0500000000000000" pitchFamily="34" charset="-128"/>
              <a:ea typeface="Yu Gothic UI" panose="020B0500000000000000" pitchFamily="34" charset="-128"/>
            </a:endParaRPr>
          </a:p>
        </p:txBody>
      </p:sp>
      <p:sp>
        <p:nvSpPr>
          <p:cNvPr id="2" name="標題 1"/>
          <p:cNvSpPr>
            <a:spLocks noGrp="1"/>
          </p:cNvSpPr>
          <p:nvPr>
            <p:ph type="title"/>
          </p:nvPr>
        </p:nvSpPr>
        <p:spPr/>
        <p:txBody>
          <a:bodyPr>
            <a:normAutofit/>
          </a:bodyPr>
          <a:lstStyle/>
          <a:p>
            <a:r>
              <a:rPr lang="zh-TW" altLang="en-US" sz="2800" b="1" dirty="0">
                <a:latin typeface="Arial" panose="020B0604020202020204" pitchFamily="34" charset="0"/>
                <a:ea typeface="微軟正黑體" panose="020B0604030504040204" pitchFamily="34" charset="-120"/>
              </a:rPr>
              <a:t>安裝環境</a:t>
            </a:r>
            <a:r>
              <a:rPr lang="en-US" altLang="zh-TW" sz="2800" b="1" dirty="0">
                <a:latin typeface="Arial" panose="020B0604020202020204" pitchFamily="34" charset="0"/>
                <a:ea typeface="微軟正黑體" panose="020B0604030504040204" pitchFamily="34" charset="-120"/>
              </a:rPr>
              <a:t>(3/3)</a:t>
            </a:r>
            <a:endParaRPr lang="zh-TW" altLang="en-US" sz="2800" b="1" dirty="0">
              <a:latin typeface="Arial" panose="020B0604020202020204" pitchFamily="34" charset="0"/>
              <a:ea typeface="微軟正黑體" panose="020B0604030504040204" pitchFamily="34" charset="-120"/>
            </a:endParaRPr>
          </a:p>
        </p:txBody>
      </p:sp>
    </p:spTree>
    <p:extLst>
      <p:ext uri="{BB962C8B-B14F-4D97-AF65-F5344CB8AC3E}">
        <p14:creationId xmlns:p14="http://schemas.microsoft.com/office/powerpoint/2010/main" val="250546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5C2DE5CB-1E8E-4840-A42F-5CCB3656C9F9}"/>
              </a:ext>
            </a:extLst>
          </p:cNvPr>
          <p:cNvSpPr>
            <a:spLocks noGrp="1"/>
          </p:cNvSpPr>
          <p:nvPr>
            <p:ph idx="1"/>
          </p:nvPr>
        </p:nvSpPr>
        <p:spPr/>
        <p:txBody>
          <a:bodyPr>
            <a:normAutofit/>
          </a:bodyPr>
          <a:lstStyle/>
          <a:p>
            <a:r>
              <a:rPr lang="zh-TW" altLang="en-US" sz="1800" dirty="0">
                <a:latin typeface="Yu Gothic UI" panose="020B0500000000000000" pitchFamily="34" charset="-128"/>
                <a:ea typeface="Yu Gothic UI" panose="020B0500000000000000" pitchFamily="34" charset="-128"/>
              </a:rPr>
              <a:t>執行範例 </a:t>
            </a:r>
            <a:r>
              <a:rPr lang="en-US" altLang="zh-TW" sz="1800" dirty="0">
                <a:solidFill>
                  <a:srgbClr val="FF0000"/>
                </a:solidFill>
                <a:latin typeface="Yu Gothic UI" panose="020B0500000000000000" pitchFamily="34" charset="-128"/>
                <a:ea typeface="Yu Gothic UI" panose="020B0500000000000000" pitchFamily="34" charset="-128"/>
              </a:rPr>
              <a:t>NoGuiGetData.py</a:t>
            </a:r>
            <a:endParaRPr lang="zh-TW" altLang="en-US" sz="1800" dirty="0">
              <a:solidFill>
                <a:srgbClr val="FF0000"/>
              </a:solidFill>
              <a:latin typeface="Yu Gothic UI" panose="020B0500000000000000" pitchFamily="34" charset="-128"/>
              <a:ea typeface="Yu Gothic UI" panose="020B0500000000000000" pitchFamily="34" charset="-128"/>
            </a:endParaRPr>
          </a:p>
        </p:txBody>
      </p:sp>
      <p:sp>
        <p:nvSpPr>
          <p:cNvPr id="2" name="標題 1"/>
          <p:cNvSpPr>
            <a:spLocks noGrp="1"/>
          </p:cNvSpPr>
          <p:nvPr>
            <p:ph type="title"/>
          </p:nvPr>
        </p:nvSpPr>
        <p:spPr/>
        <p:txBody>
          <a:bodyPr>
            <a:normAutofit/>
          </a:bodyPr>
          <a:lstStyle/>
          <a:p>
            <a:r>
              <a:rPr lang="zh-TW" altLang="en-US" sz="2800" b="1" dirty="0">
                <a:latin typeface="Arial" panose="020B0604020202020204" pitchFamily="34" charset="0"/>
                <a:ea typeface="微軟正黑體" panose="020B0604030504040204" pitchFamily="34" charset="-120"/>
              </a:rPr>
              <a:t>拿取數據</a:t>
            </a:r>
            <a:r>
              <a:rPr lang="en-US" altLang="zh-TW" sz="2800" b="1" dirty="0">
                <a:latin typeface="Arial" panose="020B0604020202020204" pitchFamily="34" charset="0"/>
                <a:ea typeface="微軟正黑體" panose="020B0604030504040204" pitchFamily="34" charset="-120"/>
              </a:rPr>
              <a:t>(1/5)</a:t>
            </a:r>
            <a:endParaRPr lang="zh-TW" altLang="en-US" sz="2800" b="1" dirty="0">
              <a:latin typeface="Arial" panose="020B0604020202020204" pitchFamily="34" charset="0"/>
              <a:ea typeface="微軟正黑體" panose="020B0604030504040204" pitchFamily="34" charset="-120"/>
            </a:endParaRPr>
          </a:p>
        </p:txBody>
      </p:sp>
      <p:pic>
        <p:nvPicPr>
          <p:cNvPr id="6" name="圖片 5">
            <a:extLst>
              <a:ext uri="{FF2B5EF4-FFF2-40B4-BE49-F238E27FC236}">
                <a16:creationId xmlns:a16="http://schemas.microsoft.com/office/drawing/2014/main" id="{ACE38245-E2C9-4403-B09C-127BA68573BC}"/>
              </a:ext>
            </a:extLst>
          </p:cNvPr>
          <p:cNvPicPr>
            <a:picLocks noChangeAspect="1"/>
          </p:cNvPicPr>
          <p:nvPr/>
        </p:nvPicPr>
        <p:blipFill>
          <a:blip r:embed="rId2"/>
          <a:stretch>
            <a:fillRect/>
          </a:stretch>
        </p:blipFill>
        <p:spPr>
          <a:xfrm>
            <a:off x="979059" y="1923466"/>
            <a:ext cx="6731329" cy="3255572"/>
          </a:xfrm>
          <a:prstGeom prst="rect">
            <a:avLst/>
          </a:prstGeom>
          <a:ln>
            <a:solidFill>
              <a:srgbClr val="001F5C"/>
            </a:solidFill>
          </a:ln>
        </p:spPr>
      </p:pic>
      <p:sp>
        <p:nvSpPr>
          <p:cNvPr id="8" name="矩形 7">
            <a:extLst>
              <a:ext uri="{FF2B5EF4-FFF2-40B4-BE49-F238E27FC236}">
                <a16:creationId xmlns:a16="http://schemas.microsoft.com/office/drawing/2014/main" id="{E0B74619-6A7C-485A-8D71-1436553C841D}"/>
              </a:ext>
            </a:extLst>
          </p:cNvPr>
          <p:cNvSpPr/>
          <p:nvPr/>
        </p:nvSpPr>
        <p:spPr>
          <a:xfrm>
            <a:off x="2852257" y="3909270"/>
            <a:ext cx="780176" cy="2013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 name="直線單箭頭接點 10">
            <a:extLst>
              <a:ext uri="{FF2B5EF4-FFF2-40B4-BE49-F238E27FC236}">
                <a16:creationId xmlns:a16="http://schemas.microsoft.com/office/drawing/2014/main" id="{25B69431-7325-48BF-90CD-A6EB0B0EC0CB}"/>
              </a:ext>
            </a:extLst>
          </p:cNvPr>
          <p:cNvCxnSpPr/>
          <p:nvPr/>
        </p:nvCxnSpPr>
        <p:spPr>
          <a:xfrm flipV="1">
            <a:off x="3632433" y="3429000"/>
            <a:ext cx="4504888" cy="564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8531DFFC-599D-4B5C-9A60-6C51C361DCE1}"/>
              </a:ext>
            </a:extLst>
          </p:cNvPr>
          <p:cNvSpPr txBox="1"/>
          <p:nvPr/>
        </p:nvSpPr>
        <p:spPr>
          <a:xfrm>
            <a:off x="8137321" y="3244334"/>
            <a:ext cx="1893467" cy="369332"/>
          </a:xfrm>
          <a:prstGeom prst="rect">
            <a:avLst/>
          </a:prstGeom>
          <a:noFill/>
        </p:spPr>
        <p:txBody>
          <a:bodyPr wrap="none" rtlCol="0">
            <a:spAutoFit/>
          </a:bodyPr>
          <a:lstStyle/>
          <a:p>
            <a:r>
              <a:rPr lang="en-US" altLang="zh-TW" dirty="0">
                <a:latin typeface="Yu Gothic UI" panose="020B0500000000000000" pitchFamily="34" charset="-128"/>
                <a:ea typeface="Yu Gothic UI" panose="020B0500000000000000" pitchFamily="34" charset="-128"/>
              </a:rPr>
              <a:t>Setting </a:t>
            </a:r>
            <a:r>
              <a:rPr lang="zh-TW" altLang="en-US" dirty="0">
                <a:latin typeface="Yu Gothic UI" panose="020B0500000000000000" pitchFamily="34" charset="-128"/>
                <a:ea typeface="Yu Gothic UI" panose="020B0500000000000000" pitchFamily="34" charset="-128"/>
              </a:rPr>
              <a:t>存放位置</a:t>
            </a:r>
          </a:p>
        </p:txBody>
      </p:sp>
    </p:spTree>
    <p:extLst>
      <p:ext uri="{BB962C8B-B14F-4D97-AF65-F5344CB8AC3E}">
        <p14:creationId xmlns:p14="http://schemas.microsoft.com/office/powerpoint/2010/main" val="2171355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5C2DE5CB-1E8E-4840-A42F-5CCB3656C9F9}"/>
              </a:ext>
            </a:extLst>
          </p:cNvPr>
          <p:cNvSpPr>
            <a:spLocks noGrp="1"/>
          </p:cNvSpPr>
          <p:nvPr>
            <p:ph idx="1"/>
          </p:nvPr>
        </p:nvSpPr>
        <p:spPr/>
        <p:txBody>
          <a:bodyPr>
            <a:normAutofit/>
          </a:bodyPr>
          <a:lstStyle/>
          <a:p>
            <a:r>
              <a:rPr lang="zh-TW" altLang="en-US" sz="1800" dirty="0">
                <a:latin typeface="Yu Gothic UI" panose="020B0500000000000000" pitchFamily="34" charset="-128"/>
                <a:ea typeface="Yu Gothic UI" panose="020B0500000000000000" pitchFamily="34" charset="-128"/>
              </a:rPr>
              <a:t>流程</a:t>
            </a:r>
          </a:p>
        </p:txBody>
      </p:sp>
      <p:sp>
        <p:nvSpPr>
          <p:cNvPr id="2" name="標題 1"/>
          <p:cNvSpPr>
            <a:spLocks noGrp="1"/>
          </p:cNvSpPr>
          <p:nvPr>
            <p:ph type="title"/>
          </p:nvPr>
        </p:nvSpPr>
        <p:spPr/>
        <p:txBody>
          <a:bodyPr>
            <a:normAutofit/>
          </a:bodyPr>
          <a:lstStyle/>
          <a:p>
            <a:r>
              <a:rPr lang="zh-TW" altLang="en-US" sz="2800" b="1" dirty="0">
                <a:latin typeface="Arial" panose="020B0604020202020204" pitchFamily="34" charset="0"/>
                <a:ea typeface="微軟正黑體" panose="020B0604030504040204" pitchFamily="34" charset="-120"/>
              </a:rPr>
              <a:t>拿取數據</a:t>
            </a:r>
            <a:r>
              <a:rPr lang="en-US" altLang="zh-TW" sz="2800" b="1" dirty="0">
                <a:latin typeface="Arial" panose="020B0604020202020204" pitchFamily="34" charset="0"/>
                <a:ea typeface="微軟正黑體" panose="020B0604030504040204" pitchFamily="34" charset="-120"/>
              </a:rPr>
              <a:t>(2/5)</a:t>
            </a:r>
            <a:endParaRPr lang="zh-TW" altLang="en-US" sz="2800" b="1" dirty="0">
              <a:latin typeface="Arial" panose="020B0604020202020204" pitchFamily="34" charset="0"/>
              <a:ea typeface="微軟正黑體" panose="020B0604030504040204" pitchFamily="34" charset="-120"/>
            </a:endParaRPr>
          </a:p>
        </p:txBody>
      </p:sp>
      <p:pic>
        <p:nvPicPr>
          <p:cNvPr id="5" name="圖片 4">
            <a:extLst>
              <a:ext uri="{FF2B5EF4-FFF2-40B4-BE49-F238E27FC236}">
                <a16:creationId xmlns:a16="http://schemas.microsoft.com/office/drawing/2014/main" id="{62962A8F-8D40-4D57-812A-D9BD384C3662}"/>
              </a:ext>
            </a:extLst>
          </p:cNvPr>
          <p:cNvPicPr>
            <a:picLocks noChangeAspect="1"/>
          </p:cNvPicPr>
          <p:nvPr/>
        </p:nvPicPr>
        <p:blipFill>
          <a:blip r:embed="rId2"/>
          <a:stretch>
            <a:fillRect/>
          </a:stretch>
        </p:blipFill>
        <p:spPr>
          <a:xfrm>
            <a:off x="947257" y="1771624"/>
            <a:ext cx="5965271" cy="1800980"/>
          </a:xfrm>
          <a:prstGeom prst="rect">
            <a:avLst/>
          </a:prstGeom>
        </p:spPr>
      </p:pic>
      <p:sp>
        <p:nvSpPr>
          <p:cNvPr id="8" name="文字方塊 7">
            <a:extLst>
              <a:ext uri="{FF2B5EF4-FFF2-40B4-BE49-F238E27FC236}">
                <a16:creationId xmlns:a16="http://schemas.microsoft.com/office/drawing/2014/main" id="{C5488339-943A-4FD4-8F44-4B4D6DBFD131}"/>
              </a:ext>
            </a:extLst>
          </p:cNvPr>
          <p:cNvSpPr txBox="1"/>
          <p:nvPr/>
        </p:nvSpPr>
        <p:spPr>
          <a:xfrm>
            <a:off x="7306811" y="1738068"/>
            <a:ext cx="4332215" cy="2308324"/>
          </a:xfrm>
          <a:prstGeom prst="rect">
            <a:avLst/>
          </a:prstGeom>
          <a:noFill/>
        </p:spPr>
        <p:txBody>
          <a:bodyPr wrap="square" rtlCol="0">
            <a:spAutoFit/>
          </a:bodyPr>
          <a:lstStyle/>
          <a:p>
            <a:pPr marL="342900" indent="-342900">
              <a:buFont typeface="+mj-lt"/>
              <a:buAutoNum type="arabicPeriod"/>
            </a:pPr>
            <a:r>
              <a:rPr lang="zh-TW" altLang="en-US" dirty="0">
                <a:latin typeface="Yu Gothic UI" panose="020B0500000000000000" pitchFamily="34" charset="-128"/>
                <a:ea typeface="Yu Gothic UI" panose="020B0500000000000000" pitchFamily="34" charset="-128"/>
              </a:rPr>
              <a:t>連接裝置</a:t>
            </a:r>
            <a:endParaRPr lang="en-US" altLang="zh-TW" dirty="0">
              <a:latin typeface="Yu Gothic UI" panose="020B0500000000000000" pitchFamily="34" charset="-128"/>
              <a:ea typeface="Yu Gothic UI" panose="020B0500000000000000" pitchFamily="34" charset="-128"/>
            </a:endParaRPr>
          </a:p>
          <a:p>
            <a:pPr marL="342900" indent="-342900">
              <a:buFont typeface="+mj-lt"/>
              <a:buAutoNum type="arabicPeriod"/>
            </a:pPr>
            <a:endParaRPr lang="en-US" altLang="zh-TW" dirty="0">
              <a:latin typeface="Yu Gothic UI" panose="020B0500000000000000" pitchFamily="34" charset="-128"/>
              <a:ea typeface="Yu Gothic UI" panose="020B0500000000000000" pitchFamily="34" charset="-128"/>
            </a:endParaRPr>
          </a:p>
          <a:p>
            <a:pPr marL="342900" indent="-342900">
              <a:buFont typeface="+mj-lt"/>
              <a:buAutoNum type="arabicPeriod"/>
            </a:pPr>
            <a:r>
              <a:rPr lang="zh-TW" altLang="en-US" dirty="0">
                <a:latin typeface="Yu Gothic UI" panose="020B0500000000000000" pitchFamily="34" charset="-128"/>
                <a:ea typeface="Yu Gothic UI" panose="020B0500000000000000" pitchFamily="34" charset="-128"/>
              </a:rPr>
              <a:t>從選擇的</a:t>
            </a:r>
            <a:r>
              <a:rPr lang="en-US" altLang="zh-TW" dirty="0">
                <a:latin typeface="Yu Gothic UI" panose="020B0500000000000000" pitchFamily="34" charset="-128"/>
                <a:ea typeface="Yu Gothic UI" panose="020B0500000000000000" pitchFamily="34" charset="-128"/>
              </a:rPr>
              <a:t>setting</a:t>
            </a:r>
            <a:r>
              <a:rPr lang="zh-TW" altLang="en-US" dirty="0">
                <a:latin typeface="Yu Gothic UI" panose="020B0500000000000000" pitchFamily="34" charset="-128"/>
                <a:ea typeface="Yu Gothic UI" panose="020B0500000000000000" pitchFamily="34" charset="-128"/>
              </a:rPr>
              <a:t>裡讀出需要下的參數，並寫入裝置</a:t>
            </a:r>
            <a:endParaRPr lang="en-US" altLang="zh-TW" dirty="0">
              <a:latin typeface="Yu Gothic UI" panose="020B0500000000000000" pitchFamily="34" charset="-128"/>
              <a:ea typeface="Yu Gothic UI" panose="020B0500000000000000" pitchFamily="34" charset="-128"/>
            </a:endParaRPr>
          </a:p>
          <a:p>
            <a:pPr marL="342900" indent="-342900">
              <a:buFont typeface="+mj-lt"/>
              <a:buAutoNum type="arabicPeriod"/>
            </a:pPr>
            <a:endParaRPr lang="en-US" altLang="zh-TW" dirty="0">
              <a:latin typeface="Yu Gothic UI" panose="020B0500000000000000" pitchFamily="34" charset="-128"/>
              <a:ea typeface="Yu Gothic UI" panose="020B0500000000000000" pitchFamily="34" charset="-128"/>
            </a:endParaRPr>
          </a:p>
          <a:p>
            <a:pPr marL="342900" indent="-342900">
              <a:buFont typeface="+mj-lt"/>
              <a:buAutoNum type="arabicPeriod"/>
            </a:pPr>
            <a:r>
              <a:rPr lang="zh-TW" altLang="en-US" dirty="0">
                <a:latin typeface="Yu Gothic UI" panose="020B0500000000000000" pitchFamily="34" charset="-128"/>
                <a:ea typeface="Yu Gothic UI" panose="020B0500000000000000" pitchFamily="34" charset="-128"/>
              </a:rPr>
              <a:t>選擇想要從裝置中拿取的資料，並在迴圈中一直拿取</a:t>
            </a:r>
            <a:endParaRPr lang="en-US" altLang="zh-TW" dirty="0">
              <a:latin typeface="Yu Gothic UI" panose="020B0500000000000000" pitchFamily="34" charset="-128"/>
              <a:ea typeface="Yu Gothic UI" panose="020B0500000000000000" pitchFamily="34" charset="-128"/>
            </a:endParaRPr>
          </a:p>
          <a:p>
            <a:pPr marL="342900" indent="-342900">
              <a:buFont typeface="+mj-lt"/>
              <a:buAutoNum type="arabicPeriod"/>
            </a:pPr>
            <a:endParaRPr lang="en-US" altLang="zh-TW" dirty="0"/>
          </a:p>
        </p:txBody>
      </p:sp>
    </p:spTree>
    <p:extLst>
      <p:ext uri="{BB962C8B-B14F-4D97-AF65-F5344CB8AC3E}">
        <p14:creationId xmlns:p14="http://schemas.microsoft.com/office/powerpoint/2010/main" val="3014349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5C2DE5CB-1E8E-4840-A42F-5CCB3656C9F9}"/>
              </a:ext>
            </a:extLst>
          </p:cNvPr>
          <p:cNvSpPr>
            <a:spLocks noGrp="1"/>
          </p:cNvSpPr>
          <p:nvPr>
            <p:ph idx="1"/>
          </p:nvPr>
        </p:nvSpPr>
        <p:spPr/>
        <p:txBody>
          <a:bodyPr>
            <a:normAutofit/>
          </a:bodyPr>
          <a:lstStyle/>
          <a:p>
            <a:r>
              <a:rPr lang="zh-TW" altLang="en-US" sz="1800" dirty="0">
                <a:latin typeface="Yu Gothic UI" panose="020B0500000000000000" pitchFamily="34" charset="-128"/>
                <a:ea typeface="Yu Gothic UI" panose="020B0500000000000000" pitchFamily="34" charset="-128"/>
              </a:rPr>
              <a:t>流程</a:t>
            </a:r>
          </a:p>
        </p:txBody>
      </p:sp>
      <p:sp>
        <p:nvSpPr>
          <p:cNvPr id="2" name="標題 1"/>
          <p:cNvSpPr>
            <a:spLocks noGrp="1"/>
          </p:cNvSpPr>
          <p:nvPr>
            <p:ph type="title"/>
          </p:nvPr>
        </p:nvSpPr>
        <p:spPr/>
        <p:txBody>
          <a:bodyPr>
            <a:normAutofit/>
          </a:bodyPr>
          <a:lstStyle/>
          <a:p>
            <a:r>
              <a:rPr lang="zh-TW" altLang="en-US" sz="2800" b="1" dirty="0">
                <a:latin typeface="Arial" panose="020B0604020202020204" pitchFamily="34" charset="0"/>
                <a:ea typeface="微軟正黑體" panose="020B0604030504040204" pitchFamily="34" charset="-120"/>
              </a:rPr>
              <a:t>拿取數據</a:t>
            </a:r>
            <a:r>
              <a:rPr lang="en-US" altLang="zh-TW" sz="2800" b="1" dirty="0">
                <a:latin typeface="Arial" panose="020B0604020202020204" pitchFamily="34" charset="0"/>
                <a:ea typeface="微軟正黑體" panose="020B0604030504040204" pitchFamily="34" charset="-120"/>
              </a:rPr>
              <a:t>(3/5)</a:t>
            </a:r>
            <a:endParaRPr lang="zh-TW" altLang="en-US" sz="2800" b="1" dirty="0">
              <a:latin typeface="Arial" panose="020B0604020202020204" pitchFamily="34" charset="0"/>
              <a:ea typeface="微軟正黑體" panose="020B0604030504040204" pitchFamily="34" charset="-120"/>
            </a:endParaRPr>
          </a:p>
        </p:txBody>
      </p:sp>
      <p:pic>
        <p:nvPicPr>
          <p:cNvPr id="6" name="圖片 5">
            <a:extLst>
              <a:ext uri="{FF2B5EF4-FFF2-40B4-BE49-F238E27FC236}">
                <a16:creationId xmlns:a16="http://schemas.microsoft.com/office/drawing/2014/main" id="{75C0A35F-16F1-4DAF-A8E4-51CE2E26C0AC}"/>
              </a:ext>
            </a:extLst>
          </p:cNvPr>
          <p:cNvPicPr>
            <a:picLocks noChangeAspect="1"/>
          </p:cNvPicPr>
          <p:nvPr/>
        </p:nvPicPr>
        <p:blipFill>
          <a:blip r:embed="rId2"/>
          <a:stretch>
            <a:fillRect/>
          </a:stretch>
        </p:blipFill>
        <p:spPr>
          <a:xfrm>
            <a:off x="892081" y="1765279"/>
            <a:ext cx="6272101" cy="4342224"/>
          </a:xfrm>
          <a:prstGeom prst="rect">
            <a:avLst/>
          </a:prstGeom>
        </p:spPr>
      </p:pic>
      <p:sp>
        <p:nvSpPr>
          <p:cNvPr id="7" name="矩形 6">
            <a:extLst>
              <a:ext uri="{FF2B5EF4-FFF2-40B4-BE49-F238E27FC236}">
                <a16:creationId xmlns:a16="http://schemas.microsoft.com/office/drawing/2014/main" id="{83958D96-BA46-4E31-988F-665A1FC32F2D}"/>
              </a:ext>
            </a:extLst>
          </p:cNvPr>
          <p:cNvSpPr/>
          <p:nvPr/>
        </p:nvSpPr>
        <p:spPr>
          <a:xfrm>
            <a:off x="892081" y="1765279"/>
            <a:ext cx="6272101" cy="8916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67426CC4-4794-42BD-97AA-4EA67BE398EC}"/>
              </a:ext>
            </a:extLst>
          </p:cNvPr>
          <p:cNvSpPr txBox="1"/>
          <p:nvPr/>
        </p:nvSpPr>
        <p:spPr>
          <a:xfrm>
            <a:off x="7306811" y="1738068"/>
            <a:ext cx="4332215" cy="1477328"/>
          </a:xfrm>
          <a:prstGeom prst="rect">
            <a:avLst/>
          </a:prstGeom>
          <a:noFill/>
        </p:spPr>
        <p:txBody>
          <a:bodyPr wrap="square" rtlCol="0">
            <a:spAutoFit/>
          </a:bodyPr>
          <a:lstStyle/>
          <a:p>
            <a:pPr marL="342900" indent="-342900">
              <a:buFont typeface="+mj-lt"/>
              <a:buAutoNum type="arabicPeriod"/>
            </a:pPr>
            <a:r>
              <a:rPr lang="zh-TW" altLang="en-US" dirty="0">
                <a:latin typeface="Yu Gothic UI" panose="020B0500000000000000" pitchFamily="34" charset="-128"/>
                <a:ea typeface="Yu Gothic UI" panose="020B0500000000000000" pitchFamily="34" charset="-128"/>
              </a:rPr>
              <a:t>確認裝置是否連接，以及顯示連接的方式</a:t>
            </a:r>
            <a:endParaRPr lang="en-US" altLang="zh-TW" dirty="0">
              <a:latin typeface="Yu Gothic UI" panose="020B0500000000000000" pitchFamily="34" charset="-128"/>
              <a:ea typeface="Yu Gothic UI" panose="020B0500000000000000" pitchFamily="34" charset="-128"/>
            </a:endParaRPr>
          </a:p>
          <a:p>
            <a:pPr marL="342900" indent="-342900">
              <a:buFont typeface="+mj-lt"/>
              <a:buAutoNum type="arabicPeriod"/>
            </a:pPr>
            <a:endParaRPr lang="en-US" altLang="zh-TW" dirty="0">
              <a:latin typeface="Yu Gothic UI" panose="020B0500000000000000" pitchFamily="34" charset="-128"/>
              <a:ea typeface="Yu Gothic UI" panose="020B0500000000000000" pitchFamily="34" charset="-128"/>
            </a:endParaRPr>
          </a:p>
          <a:p>
            <a:pPr marL="342900" indent="-342900">
              <a:buFont typeface="+mj-lt"/>
              <a:buAutoNum type="arabicPeriod"/>
            </a:pPr>
            <a:r>
              <a:rPr lang="zh-TW" altLang="en-US" dirty="0">
                <a:latin typeface="Yu Gothic UI" panose="020B0500000000000000" pitchFamily="34" charset="-128"/>
                <a:ea typeface="Yu Gothic UI" panose="020B0500000000000000" pitchFamily="34" charset="-128"/>
              </a:rPr>
              <a:t>重置裝置的</a:t>
            </a:r>
            <a:r>
              <a:rPr lang="en-US" altLang="zh-TW" dirty="0">
                <a:latin typeface="Yu Gothic UI" panose="020B0500000000000000" pitchFamily="34" charset="-128"/>
                <a:ea typeface="Yu Gothic UI" panose="020B0500000000000000" pitchFamily="34" charset="-128"/>
              </a:rPr>
              <a:t>hardware register</a:t>
            </a:r>
          </a:p>
          <a:p>
            <a:pPr marL="342900" indent="-342900">
              <a:buFont typeface="+mj-lt"/>
              <a:buAutoNum type="arabicPeriod"/>
            </a:pPr>
            <a:endParaRPr lang="en-US" altLang="zh-TW" dirty="0"/>
          </a:p>
        </p:txBody>
      </p:sp>
    </p:spTree>
    <p:extLst>
      <p:ext uri="{BB962C8B-B14F-4D97-AF65-F5344CB8AC3E}">
        <p14:creationId xmlns:p14="http://schemas.microsoft.com/office/powerpoint/2010/main" val="9295074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5C2DE5CB-1E8E-4840-A42F-5CCB3656C9F9}"/>
              </a:ext>
            </a:extLst>
          </p:cNvPr>
          <p:cNvSpPr>
            <a:spLocks noGrp="1"/>
          </p:cNvSpPr>
          <p:nvPr>
            <p:ph idx="1"/>
          </p:nvPr>
        </p:nvSpPr>
        <p:spPr/>
        <p:txBody>
          <a:bodyPr>
            <a:normAutofit/>
          </a:bodyPr>
          <a:lstStyle/>
          <a:p>
            <a:r>
              <a:rPr lang="zh-TW" altLang="en-US" sz="1800" dirty="0">
                <a:latin typeface="Yu Gothic UI" panose="020B0500000000000000" pitchFamily="34" charset="-128"/>
                <a:ea typeface="Yu Gothic UI" panose="020B0500000000000000" pitchFamily="34" charset="-128"/>
              </a:rPr>
              <a:t>流程</a:t>
            </a:r>
          </a:p>
        </p:txBody>
      </p:sp>
      <p:sp>
        <p:nvSpPr>
          <p:cNvPr id="2" name="標題 1"/>
          <p:cNvSpPr>
            <a:spLocks noGrp="1"/>
          </p:cNvSpPr>
          <p:nvPr>
            <p:ph type="title"/>
          </p:nvPr>
        </p:nvSpPr>
        <p:spPr/>
        <p:txBody>
          <a:bodyPr>
            <a:normAutofit/>
          </a:bodyPr>
          <a:lstStyle/>
          <a:p>
            <a:r>
              <a:rPr lang="zh-TW" altLang="en-US" sz="2800" b="1" dirty="0">
                <a:latin typeface="Arial" panose="020B0604020202020204" pitchFamily="34" charset="0"/>
                <a:ea typeface="微軟正黑體" panose="020B0604030504040204" pitchFamily="34" charset="-120"/>
              </a:rPr>
              <a:t>拿取數據</a:t>
            </a:r>
            <a:r>
              <a:rPr lang="en-US" altLang="zh-TW" sz="2800" b="1" dirty="0">
                <a:latin typeface="Arial" panose="020B0604020202020204" pitchFamily="34" charset="0"/>
                <a:ea typeface="微軟正黑體" panose="020B0604030504040204" pitchFamily="34" charset="-120"/>
              </a:rPr>
              <a:t>(4/5)</a:t>
            </a:r>
            <a:endParaRPr lang="zh-TW" altLang="en-US" sz="2800" b="1" dirty="0">
              <a:latin typeface="Arial" panose="020B0604020202020204" pitchFamily="34" charset="0"/>
              <a:ea typeface="微軟正黑體" panose="020B0604030504040204" pitchFamily="34" charset="-120"/>
            </a:endParaRPr>
          </a:p>
        </p:txBody>
      </p:sp>
      <p:pic>
        <p:nvPicPr>
          <p:cNvPr id="6" name="圖片 5">
            <a:extLst>
              <a:ext uri="{FF2B5EF4-FFF2-40B4-BE49-F238E27FC236}">
                <a16:creationId xmlns:a16="http://schemas.microsoft.com/office/drawing/2014/main" id="{75C0A35F-16F1-4DAF-A8E4-51CE2E26C0AC}"/>
              </a:ext>
            </a:extLst>
          </p:cNvPr>
          <p:cNvPicPr>
            <a:picLocks noChangeAspect="1"/>
          </p:cNvPicPr>
          <p:nvPr/>
        </p:nvPicPr>
        <p:blipFill>
          <a:blip r:embed="rId2"/>
          <a:stretch>
            <a:fillRect/>
          </a:stretch>
        </p:blipFill>
        <p:spPr>
          <a:xfrm>
            <a:off x="892081" y="1765279"/>
            <a:ext cx="6272101" cy="4342224"/>
          </a:xfrm>
          <a:prstGeom prst="rect">
            <a:avLst/>
          </a:prstGeom>
        </p:spPr>
      </p:pic>
      <p:sp>
        <p:nvSpPr>
          <p:cNvPr id="7" name="矩形 6">
            <a:extLst>
              <a:ext uri="{FF2B5EF4-FFF2-40B4-BE49-F238E27FC236}">
                <a16:creationId xmlns:a16="http://schemas.microsoft.com/office/drawing/2014/main" id="{83958D96-BA46-4E31-988F-665A1FC32F2D}"/>
              </a:ext>
            </a:extLst>
          </p:cNvPr>
          <p:cNvSpPr/>
          <p:nvPr/>
        </p:nvSpPr>
        <p:spPr>
          <a:xfrm>
            <a:off x="892081" y="2612568"/>
            <a:ext cx="6272101" cy="8916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70AD3090-7B6B-4871-97B0-6295D6B27144}"/>
              </a:ext>
            </a:extLst>
          </p:cNvPr>
          <p:cNvSpPr txBox="1"/>
          <p:nvPr/>
        </p:nvSpPr>
        <p:spPr>
          <a:xfrm>
            <a:off x="7306811" y="1738068"/>
            <a:ext cx="4697835" cy="3139321"/>
          </a:xfrm>
          <a:prstGeom prst="rect">
            <a:avLst/>
          </a:prstGeom>
          <a:noFill/>
        </p:spPr>
        <p:txBody>
          <a:bodyPr wrap="square" rtlCol="0">
            <a:spAutoFit/>
          </a:bodyPr>
          <a:lstStyle/>
          <a:p>
            <a:pPr marL="342900" indent="-342900">
              <a:buFont typeface="+mj-lt"/>
              <a:buAutoNum type="arabicPeriod"/>
            </a:pPr>
            <a:r>
              <a:rPr lang="zh-TW" altLang="en-US" dirty="0">
                <a:latin typeface="Yu Gothic UI" panose="020B0500000000000000" pitchFamily="34" charset="-128"/>
                <a:ea typeface="Yu Gothic UI" panose="020B0500000000000000" pitchFamily="34" charset="-128"/>
              </a:rPr>
              <a:t>先選擇 </a:t>
            </a:r>
            <a:r>
              <a:rPr lang="en-US" altLang="zh-TW" dirty="0" err="1">
                <a:solidFill>
                  <a:srgbClr val="FF0000"/>
                </a:solidFill>
                <a:latin typeface="Yu Gothic UI" panose="020B0500000000000000" pitchFamily="34" charset="-128"/>
                <a:ea typeface="Yu Gothic UI" panose="020B0500000000000000" pitchFamily="34" charset="-128"/>
              </a:rPr>
              <a:t>TempParam</a:t>
            </a:r>
            <a:r>
              <a:rPr lang="zh-TW" altLang="en-US" dirty="0">
                <a:solidFill>
                  <a:srgbClr val="FF0000"/>
                </a:solidFill>
                <a:latin typeface="Yu Gothic UI" panose="020B0500000000000000" pitchFamily="34" charset="-128"/>
                <a:ea typeface="Yu Gothic UI" panose="020B0500000000000000" pitchFamily="34" charset="-128"/>
              </a:rPr>
              <a:t> </a:t>
            </a:r>
            <a:r>
              <a:rPr lang="zh-TW" altLang="en-US" dirty="0">
                <a:latin typeface="Yu Gothic UI" panose="020B0500000000000000" pitchFamily="34" charset="-128"/>
                <a:ea typeface="Yu Gothic UI" panose="020B0500000000000000" pitchFamily="34" charset="-128"/>
              </a:rPr>
              <a:t>目錄下</a:t>
            </a:r>
            <a:r>
              <a:rPr lang="en-US" altLang="zh-TW" dirty="0">
                <a:latin typeface="Yu Gothic UI" panose="020B0500000000000000" pitchFamily="34" charset="-128"/>
                <a:ea typeface="Yu Gothic UI" panose="020B0500000000000000" pitchFamily="34" charset="-128"/>
              </a:rPr>
              <a:t>Setting</a:t>
            </a:r>
            <a:r>
              <a:rPr lang="zh-TW" altLang="en-US" dirty="0">
                <a:latin typeface="Yu Gothic UI" panose="020B0500000000000000" pitchFamily="34" charset="-128"/>
                <a:ea typeface="Yu Gothic UI" panose="020B0500000000000000" pitchFamily="34" charset="-128"/>
              </a:rPr>
              <a:t>資料夾的路徑名稱，並修改至 </a:t>
            </a:r>
            <a:r>
              <a:rPr lang="en-US" altLang="zh-TW" dirty="0" err="1">
                <a:solidFill>
                  <a:srgbClr val="FF0000"/>
                </a:solidFill>
                <a:latin typeface="Yu Gothic UI" panose="020B0500000000000000" pitchFamily="34" charset="-128"/>
                <a:ea typeface="Yu Gothic UI" panose="020B0500000000000000" pitchFamily="34" charset="-128"/>
              </a:rPr>
              <a:t>SettingConfigs</a:t>
            </a:r>
            <a:r>
              <a:rPr lang="zh-TW" altLang="en-US" dirty="0">
                <a:solidFill>
                  <a:srgbClr val="FF0000"/>
                </a:solidFill>
                <a:latin typeface="Yu Gothic UI" panose="020B0500000000000000" pitchFamily="34" charset="-128"/>
                <a:ea typeface="Yu Gothic UI" panose="020B0500000000000000" pitchFamily="34" charset="-128"/>
              </a:rPr>
              <a:t> </a:t>
            </a:r>
            <a:r>
              <a:rPr lang="zh-TW" altLang="en-US" dirty="0">
                <a:latin typeface="Yu Gothic UI" panose="020B0500000000000000" pitchFamily="34" charset="-128"/>
                <a:ea typeface="Yu Gothic UI" panose="020B0500000000000000" pitchFamily="34" charset="-128"/>
              </a:rPr>
              <a:t>參數</a:t>
            </a:r>
            <a:r>
              <a:rPr lang="en-US" altLang="zh-TW" dirty="0">
                <a:latin typeface="Yu Gothic UI" panose="020B0500000000000000" pitchFamily="34" charset="-128"/>
                <a:ea typeface="Yu Gothic UI" panose="020B0500000000000000" pitchFamily="34" charset="-128"/>
              </a:rPr>
              <a:t> </a:t>
            </a:r>
          </a:p>
          <a:p>
            <a:pPr marL="342900" indent="-342900">
              <a:buFont typeface="+mj-lt"/>
              <a:buAutoNum type="arabicPeriod"/>
            </a:pPr>
            <a:endParaRPr lang="en-US" altLang="zh-TW" dirty="0">
              <a:latin typeface="Yu Gothic UI" panose="020B0500000000000000" pitchFamily="34" charset="-128"/>
              <a:ea typeface="Yu Gothic UI" panose="020B0500000000000000" pitchFamily="34" charset="-128"/>
            </a:endParaRPr>
          </a:p>
          <a:p>
            <a:pPr marL="342900" indent="-342900">
              <a:buFont typeface="+mj-lt"/>
              <a:buAutoNum type="arabicPeriod"/>
            </a:pPr>
            <a:r>
              <a:rPr lang="zh-TW" altLang="en-US" dirty="0">
                <a:latin typeface="Yu Gothic UI" panose="020B0500000000000000" pitchFamily="34" charset="-128"/>
                <a:ea typeface="Yu Gothic UI" panose="020B0500000000000000" pitchFamily="34" charset="-128"/>
              </a:rPr>
              <a:t>從資料夾路徑中的文件，分別取出 </a:t>
            </a:r>
            <a:r>
              <a:rPr lang="en-US" altLang="zh-TW" dirty="0">
                <a:solidFill>
                  <a:srgbClr val="FF0000"/>
                </a:solidFill>
                <a:latin typeface="Yu Gothic UI" panose="020B0500000000000000" pitchFamily="34" charset="-128"/>
                <a:ea typeface="Yu Gothic UI" panose="020B0500000000000000" pitchFamily="34" charset="-128"/>
              </a:rPr>
              <a:t>RF</a:t>
            </a:r>
            <a:r>
              <a:rPr lang="zh-TW" altLang="en-US" dirty="0">
                <a:solidFill>
                  <a:srgbClr val="FF0000"/>
                </a:solidFill>
                <a:latin typeface="Yu Gothic UI" panose="020B0500000000000000" pitchFamily="34" charset="-128"/>
                <a:ea typeface="Yu Gothic UI" panose="020B0500000000000000" pitchFamily="34" charset="-128"/>
              </a:rPr>
              <a:t>、  </a:t>
            </a:r>
            <a:r>
              <a:rPr lang="en-US" altLang="zh-TW" dirty="0" err="1">
                <a:solidFill>
                  <a:srgbClr val="FF0000"/>
                </a:solidFill>
                <a:latin typeface="Yu Gothic UI" panose="020B0500000000000000" pitchFamily="34" charset="-128"/>
                <a:ea typeface="Yu Gothic UI" panose="020B0500000000000000" pitchFamily="34" charset="-128"/>
              </a:rPr>
              <a:t>Aiweight</a:t>
            </a:r>
            <a:r>
              <a:rPr lang="zh-TW" altLang="en-US" dirty="0">
                <a:solidFill>
                  <a:srgbClr val="FF0000"/>
                </a:solidFill>
                <a:latin typeface="Yu Gothic UI" panose="020B0500000000000000" pitchFamily="34" charset="-128"/>
                <a:ea typeface="Yu Gothic UI" panose="020B0500000000000000" pitchFamily="34" charset="-128"/>
              </a:rPr>
              <a:t> 和 </a:t>
            </a:r>
            <a:r>
              <a:rPr lang="en-US" altLang="zh-TW" dirty="0">
                <a:solidFill>
                  <a:srgbClr val="FF0000"/>
                </a:solidFill>
                <a:latin typeface="Yu Gothic UI" panose="020B0500000000000000" pitchFamily="34" charset="-128"/>
                <a:ea typeface="Yu Gothic UI" panose="020B0500000000000000" pitchFamily="34" charset="-128"/>
              </a:rPr>
              <a:t>Hardware</a:t>
            </a:r>
            <a:r>
              <a:rPr lang="zh-TW" altLang="en-US" dirty="0">
                <a:solidFill>
                  <a:srgbClr val="FF0000"/>
                </a:solidFill>
                <a:latin typeface="Yu Gothic UI" panose="020B0500000000000000" pitchFamily="34" charset="-128"/>
                <a:ea typeface="Yu Gothic UI" panose="020B0500000000000000" pitchFamily="34" charset="-128"/>
              </a:rPr>
              <a:t> </a:t>
            </a:r>
            <a:r>
              <a:rPr lang="zh-TW" altLang="en-US" dirty="0">
                <a:latin typeface="Yu Gothic UI" panose="020B0500000000000000" pitchFamily="34" charset="-128"/>
                <a:ea typeface="Yu Gothic UI" panose="020B0500000000000000" pitchFamily="34" charset="-128"/>
              </a:rPr>
              <a:t>的設定參數，並將過程中的資訊儲存在 </a:t>
            </a:r>
            <a:r>
              <a:rPr lang="en-US" altLang="zh-TW" dirty="0" err="1">
                <a:latin typeface="Yu Gothic UI" panose="020B0500000000000000" pitchFamily="34" charset="-128"/>
                <a:ea typeface="Yu Gothic UI" panose="020B0500000000000000" pitchFamily="34" charset="-128"/>
              </a:rPr>
              <a:t>SettingConfigs</a:t>
            </a:r>
            <a:r>
              <a:rPr lang="zh-TW" altLang="en-US" dirty="0">
                <a:latin typeface="Yu Gothic UI" panose="020B0500000000000000" pitchFamily="34" charset="-128"/>
                <a:ea typeface="Yu Gothic UI" panose="020B0500000000000000" pitchFamily="34" charset="-128"/>
              </a:rPr>
              <a:t> 中，最後會依照順序寫入參數</a:t>
            </a:r>
            <a:r>
              <a:rPr lang="en-US" altLang="zh-TW" dirty="0">
                <a:latin typeface="Yu Gothic UI" panose="020B0500000000000000" pitchFamily="34" charset="-128"/>
                <a:ea typeface="Yu Gothic UI" panose="020B0500000000000000" pitchFamily="34" charset="-128"/>
              </a:rPr>
              <a:t>(</a:t>
            </a:r>
            <a:r>
              <a:rPr lang="zh-TW" altLang="en-US" dirty="0">
                <a:solidFill>
                  <a:srgbClr val="FF0000"/>
                </a:solidFill>
                <a:latin typeface="Yu Gothic UI" panose="020B0500000000000000" pitchFamily="34" charset="-128"/>
                <a:ea typeface="Yu Gothic UI" panose="020B0500000000000000" pitchFamily="34" charset="-128"/>
              </a:rPr>
              <a:t>流程為</a:t>
            </a:r>
            <a:r>
              <a:rPr lang="en-US" altLang="zh-TW" dirty="0" err="1">
                <a:solidFill>
                  <a:srgbClr val="FF0000"/>
                </a:solidFill>
                <a:latin typeface="Yu Gothic UI" panose="020B0500000000000000" pitchFamily="34" charset="-128"/>
                <a:ea typeface="Yu Gothic UI" panose="020B0500000000000000" pitchFamily="34" charset="-128"/>
              </a:rPr>
              <a:t>Rev.A</a:t>
            </a:r>
            <a:r>
              <a:rPr lang="en-US" altLang="zh-TW" dirty="0">
                <a:solidFill>
                  <a:srgbClr val="FF0000"/>
                </a:solidFill>
                <a:latin typeface="Yu Gothic UI" panose="020B0500000000000000" pitchFamily="34" charset="-128"/>
                <a:ea typeface="Yu Gothic UI" panose="020B0500000000000000" pitchFamily="34" charset="-128"/>
              </a:rPr>
              <a:t> KSOC tool</a:t>
            </a:r>
            <a:r>
              <a:rPr lang="zh-TW" altLang="en-US" dirty="0">
                <a:solidFill>
                  <a:srgbClr val="FF0000"/>
                </a:solidFill>
                <a:latin typeface="Yu Gothic UI" panose="020B0500000000000000" pitchFamily="34" charset="-128"/>
                <a:ea typeface="Yu Gothic UI" panose="020B0500000000000000" pitchFamily="34" charset="-128"/>
              </a:rPr>
              <a:t>流程</a:t>
            </a:r>
            <a:r>
              <a:rPr lang="en-US" altLang="zh-TW" dirty="0">
                <a:latin typeface="Yu Gothic UI" panose="020B0500000000000000" pitchFamily="34" charset="-128"/>
                <a:ea typeface="Yu Gothic UI" panose="020B0500000000000000" pitchFamily="34" charset="-128"/>
              </a:rPr>
              <a:t>)</a:t>
            </a:r>
            <a:r>
              <a:rPr lang="zh-TW" altLang="en-US" dirty="0">
                <a:latin typeface="Yu Gothic UI" panose="020B0500000000000000" pitchFamily="34" charset="-128"/>
                <a:ea typeface="Yu Gothic UI" panose="020B0500000000000000" pitchFamily="34" charset="-128"/>
              </a:rPr>
              <a:t>。</a:t>
            </a:r>
            <a:endParaRPr lang="en-US" altLang="zh-TW" dirty="0">
              <a:latin typeface="Yu Gothic UI" panose="020B0500000000000000" pitchFamily="34" charset="-128"/>
              <a:ea typeface="Yu Gothic UI" panose="020B0500000000000000" pitchFamily="34" charset="-128"/>
            </a:endParaRPr>
          </a:p>
          <a:p>
            <a:pPr marL="342900" indent="-342900">
              <a:buFont typeface="+mj-lt"/>
              <a:buAutoNum type="arabicPeriod"/>
            </a:pPr>
            <a:endParaRPr lang="en-US" altLang="zh-TW" dirty="0">
              <a:latin typeface="Yu Gothic UI" panose="020B0500000000000000" pitchFamily="34" charset="-128"/>
              <a:ea typeface="Yu Gothic UI" panose="020B0500000000000000" pitchFamily="34" charset="-128"/>
            </a:endParaRPr>
          </a:p>
          <a:p>
            <a:endParaRPr lang="en-US" altLang="zh-TW" dirty="0"/>
          </a:p>
        </p:txBody>
      </p:sp>
    </p:spTree>
    <p:extLst>
      <p:ext uri="{BB962C8B-B14F-4D97-AF65-F5344CB8AC3E}">
        <p14:creationId xmlns:p14="http://schemas.microsoft.com/office/powerpoint/2010/main" val="1693292785"/>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882</TotalTime>
  <Words>422</Words>
  <Application>Microsoft Office PowerPoint</Application>
  <PresentationFormat>寬螢幕</PresentationFormat>
  <Paragraphs>77</Paragraphs>
  <Slides>12</Slides>
  <Notes>0</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12</vt:i4>
      </vt:variant>
    </vt:vector>
  </HeadingPairs>
  <TitlesOfParts>
    <vt:vector size="19" baseType="lpstr">
      <vt:lpstr>Yu Gothic UI</vt:lpstr>
      <vt:lpstr>微軟正黑體</vt:lpstr>
      <vt:lpstr>Arial</vt:lpstr>
      <vt:lpstr>Calibri</vt:lpstr>
      <vt:lpstr>Calibri Light</vt:lpstr>
      <vt:lpstr>Candara</vt:lpstr>
      <vt:lpstr>Office 佈景主題</vt:lpstr>
      <vt:lpstr>KKT Module user guide</vt:lpstr>
      <vt:lpstr>Contents</vt:lpstr>
      <vt:lpstr>安裝環境(1/3)</vt:lpstr>
      <vt:lpstr>安裝環境(2/3)</vt:lpstr>
      <vt:lpstr>安裝環境(3/3)</vt:lpstr>
      <vt:lpstr>拿取數據(1/5)</vt:lpstr>
      <vt:lpstr>拿取數據(2/5)</vt:lpstr>
      <vt:lpstr>拿取數據(3/5)</vt:lpstr>
      <vt:lpstr>拿取數據(4/5)</vt:lpstr>
      <vt:lpstr>拿取數據(5/5)</vt:lpstr>
      <vt:lpstr>Git lab 路徑</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Katrina Mo</dc:creator>
  <cp:lastModifiedBy>Eric Li</cp:lastModifiedBy>
  <cp:revision>54</cp:revision>
  <dcterms:created xsi:type="dcterms:W3CDTF">2021-01-29T01:46:06Z</dcterms:created>
  <dcterms:modified xsi:type="dcterms:W3CDTF">2021-09-09T11:18:43Z</dcterms:modified>
</cp:coreProperties>
</file>